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2" r:id="rId3"/>
    <p:sldId id="267" r:id="rId4"/>
    <p:sldId id="263" r:id="rId5"/>
    <p:sldId id="256" r:id="rId6"/>
    <p:sldId id="258" r:id="rId7"/>
    <p:sldId id="260" r:id="rId8"/>
    <p:sldId id="265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2018\&#28023;&#24102;&#36716;&#24405;&#32452;+&#30899;&#20195;&#35874;&#25991;&#31456;\To%20&#26446;&#20122;&#20122;-2\&#35088;&#34299;&#33014;&#19982;&#29976;&#38706;&#37255;&#21547;&#37327;-GDR330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2018\&#28023;&#24102;&#36716;&#24405;&#32452;+&#30899;&#20195;&#35874;&#25991;&#31456;\To%20&#26446;&#20122;&#20122;-2\&#35088;&#34299;&#33014;&#19982;&#29976;&#38706;&#37255;&#21547;&#37327;-GDR330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style val="1"/>
  <c:chart>
    <c:plotArea>
      <c:layout/>
      <c:barChart>
        <c:barDir val="col"/>
        <c:grouping val="clustered"/>
        <c:ser>
          <c:idx val="0"/>
          <c:order val="0"/>
          <c:tx>
            <c:strRef>
              <c:f>Sheet1!$A$27</c:f>
              <c:strCache>
                <c:ptCount val="1"/>
                <c:pt idx="0">
                  <c:v>Blade base</c:v>
                </c:pt>
              </c:strCache>
            </c:strRef>
          </c:tx>
          <c:errBars>
            <c:errBarType val="plus"/>
            <c:errValType val="cust"/>
            <c:plus>
              <c:numRef>
                <c:f>Sheet1!$G$27:$J$27</c:f>
                <c:numCache>
                  <c:formatCode>General</c:formatCode>
                  <c:ptCount val="4"/>
                  <c:pt idx="0">
                    <c:v>1.0506514218006804</c:v>
                  </c:pt>
                  <c:pt idx="1">
                    <c:v>3.0463609527070212</c:v>
                  </c:pt>
                  <c:pt idx="2">
                    <c:v>1.8966720555426875</c:v>
                  </c:pt>
                  <c:pt idx="3">
                    <c:v>3.4955892710826402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Sheet1!$B$26:$E$26</c:f>
              <c:strCache>
                <c:ptCount val="4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</c:strCache>
            </c:strRef>
          </c:cat>
          <c:val>
            <c:numRef>
              <c:f>Sheet1!$B$27:$E$27</c:f>
              <c:numCache>
                <c:formatCode>General</c:formatCode>
                <c:ptCount val="4"/>
                <c:pt idx="0">
                  <c:v>27.053176645508092</c:v>
                </c:pt>
                <c:pt idx="1">
                  <c:v>22.706985780423281</c:v>
                </c:pt>
                <c:pt idx="2">
                  <c:v>25.548677922565489</c:v>
                </c:pt>
                <c:pt idx="3">
                  <c:v>31.771929824561294</c:v>
                </c:pt>
              </c:numCache>
            </c:numRef>
          </c:val>
        </c:ser>
        <c:ser>
          <c:idx val="1"/>
          <c:order val="1"/>
          <c:tx>
            <c:strRef>
              <c:f>Sheet1!$A$28</c:f>
              <c:strCache>
                <c:ptCount val="1"/>
                <c:pt idx="0">
                  <c:v> 1/3</c:v>
                </c:pt>
              </c:strCache>
            </c:strRef>
          </c:tx>
          <c:errBars>
            <c:errBarType val="plus"/>
            <c:errValType val="cust"/>
            <c:plus>
              <c:numRef>
                <c:f>Sheet1!$G$28:$J$28</c:f>
                <c:numCache>
                  <c:formatCode>General</c:formatCode>
                  <c:ptCount val="4"/>
                  <c:pt idx="0">
                    <c:v>2.434140673795218</c:v>
                  </c:pt>
                  <c:pt idx="1">
                    <c:v>4.0328230707686314</c:v>
                  </c:pt>
                  <c:pt idx="2">
                    <c:v>1.2780795253878681</c:v>
                  </c:pt>
                  <c:pt idx="3">
                    <c:v>2.5962541380612016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Sheet1!$B$26:$E$26</c:f>
              <c:strCache>
                <c:ptCount val="4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</c:strCache>
            </c:strRef>
          </c:cat>
          <c:val>
            <c:numRef>
              <c:f>Sheet1!$B$28:$E$28</c:f>
              <c:numCache>
                <c:formatCode>General</c:formatCode>
                <c:ptCount val="4"/>
                <c:pt idx="0">
                  <c:v>29.143901183736531</c:v>
                </c:pt>
                <c:pt idx="1">
                  <c:v>24.326281415343914</c:v>
                </c:pt>
                <c:pt idx="2">
                  <c:v>27.809196370918425</c:v>
                </c:pt>
                <c:pt idx="3">
                  <c:v>28.263157894736789</c:v>
                </c:pt>
              </c:numCache>
            </c:numRef>
          </c:val>
        </c:ser>
        <c:ser>
          <c:idx val="2"/>
          <c:order val="2"/>
          <c:tx>
            <c:strRef>
              <c:f>Sheet1!$A$29</c:f>
              <c:strCache>
                <c:ptCount val="1"/>
                <c:pt idx="0">
                  <c:v> 2/3</c:v>
                </c:pt>
              </c:strCache>
            </c:strRef>
          </c:tx>
          <c:errBars>
            <c:errBarType val="plus"/>
            <c:errValType val="cust"/>
            <c:plus>
              <c:numRef>
                <c:f>Sheet1!$G$29:$J$29</c:f>
                <c:numCache>
                  <c:formatCode>General</c:formatCode>
                  <c:ptCount val="4"/>
                  <c:pt idx="0">
                    <c:v>2.7767506183911981</c:v>
                  </c:pt>
                  <c:pt idx="1">
                    <c:v>3.1008965261931349</c:v>
                  </c:pt>
                  <c:pt idx="2">
                    <c:v>1.653052268812871</c:v>
                  </c:pt>
                  <c:pt idx="3">
                    <c:v>3.9864858402700198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Sheet1!$B$26:$E$26</c:f>
              <c:strCache>
                <c:ptCount val="4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</c:strCache>
            </c:strRef>
          </c:cat>
          <c:val>
            <c:numRef>
              <c:f>Sheet1!$B$29:$E$29</c:f>
              <c:numCache>
                <c:formatCode>General</c:formatCode>
                <c:ptCount val="4"/>
                <c:pt idx="0">
                  <c:v>30.945839766683822</c:v>
                </c:pt>
                <c:pt idx="1">
                  <c:v>30.479307208994712</c:v>
                </c:pt>
                <c:pt idx="2">
                  <c:v>28.746068613479199</c:v>
                </c:pt>
                <c:pt idx="3">
                  <c:v>28.32163742690059</c:v>
                </c:pt>
              </c:numCache>
            </c:numRef>
          </c:val>
        </c:ser>
        <c:ser>
          <c:idx val="3"/>
          <c:order val="3"/>
          <c:tx>
            <c:strRef>
              <c:f>Sheet1!$A$30</c:f>
              <c:strCache>
                <c:ptCount val="1"/>
                <c:pt idx="0">
                  <c:v>Blade tip</c:v>
                </c:pt>
              </c:strCache>
            </c:strRef>
          </c:tx>
          <c:errBars>
            <c:errBarType val="plus"/>
            <c:errValType val="cust"/>
            <c:plus>
              <c:numRef>
                <c:f>Sheet1!$G$30:$J$30</c:f>
                <c:numCache>
                  <c:formatCode>General</c:formatCode>
                  <c:ptCount val="4"/>
                  <c:pt idx="0">
                    <c:v>6.6077853256764243</c:v>
                  </c:pt>
                  <c:pt idx="1">
                    <c:v>3.4794575412535877</c:v>
                  </c:pt>
                  <c:pt idx="2">
                    <c:v>1.4332238978079073</c:v>
                  </c:pt>
                  <c:pt idx="3">
                    <c:v>1.3245323570651018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Sheet1!$B$26:$E$26</c:f>
              <c:strCache>
                <c:ptCount val="4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</c:strCache>
            </c:strRef>
          </c:cat>
          <c:val>
            <c:numRef>
              <c:f>Sheet1!$B$30:$E$30</c:f>
              <c:numCache>
                <c:formatCode>General</c:formatCode>
                <c:ptCount val="4"/>
                <c:pt idx="0">
                  <c:v>32.774626865671493</c:v>
                </c:pt>
                <c:pt idx="1">
                  <c:v>35.055530753968256</c:v>
                </c:pt>
                <c:pt idx="2">
                  <c:v>35.580046238219985</c:v>
                </c:pt>
                <c:pt idx="3">
                  <c:v>36.859649122806864</c:v>
                </c:pt>
              </c:numCache>
            </c:numRef>
          </c:val>
        </c:ser>
        <c:axId val="46269952"/>
        <c:axId val="46271488"/>
      </c:barChart>
      <c:catAx>
        <c:axId val="46269952"/>
        <c:scaling>
          <c:orientation val="minMax"/>
        </c:scaling>
        <c:axPos val="b"/>
        <c:tickLblPos val="nextTo"/>
        <c:crossAx val="46271488"/>
        <c:crosses val="autoZero"/>
        <c:auto val="1"/>
        <c:lblAlgn val="ctr"/>
        <c:lblOffset val="100"/>
      </c:catAx>
      <c:valAx>
        <c:axId val="46271488"/>
        <c:scaling>
          <c:orientation val="minMax"/>
        </c:scaling>
        <c:axPos val="l"/>
        <c:numFmt formatCode="General" sourceLinked="1"/>
        <c:tickLblPos val="nextTo"/>
        <c:crossAx val="46269952"/>
        <c:crosses val="autoZero"/>
        <c:crossBetween val="between"/>
      </c:valAx>
    </c:plotArea>
    <c:legend>
      <c:legendPos val="r"/>
      <c:layout/>
    </c:legend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style val="1"/>
  <c:chart>
    <c:plotArea>
      <c:layout/>
      <c:barChart>
        <c:barDir val="col"/>
        <c:grouping val="clustered"/>
        <c:ser>
          <c:idx val="0"/>
          <c:order val="0"/>
          <c:tx>
            <c:strRef>
              <c:f>Sheet1!$A$33</c:f>
              <c:strCache>
                <c:ptCount val="1"/>
                <c:pt idx="0">
                  <c:v>Blade base</c:v>
                </c:pt>
              </c:strCache>
            </c:strRef>
          </c:tx>
          <c:errBars>
            <c:errBarType val="plus"/>
            <c:errValType val="cust"/>
            <c:plus>
              <c:numRef>
                <c:f>Sheet1!$G$33:$J$33</c:f>
                <c:numCache>
                  <c:formatCode>General</c:formatCode>
                  <c:ptCount val="4"/>
                  <c:pt idx="0">
                    <c:v>0.43880734012006711</c:v>
                  </c:pt>
                  <c:pt idx="1">
                    <c:v>0.28216713087073059</c:v>
                  </c:pt>
                  <c:pt idx="2">
                    <c:v>1.0612682836116498</c:v>
                  </c:pt>
                  <c:pt idx="3">
                    <c:v>4.4123463146040889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Sheet1!$B$32:$E$32</c:f>
              <c:strCache>
                <c:ptCount val="4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</c:strCache>
            </c:strRef>
          </c:cat>
          <c:val>
            <c:numRef>
              <c:f>Sheet1!$B$33:$E$33</c:f>
              <c:numCache>
                <c:formatCode>General</c:formatCode>
                <c:ptCount val="4"/>
                <c:pt idx="0">
                  <c:v>2.6697163541666682</c:v>
                </c:pt>
                <c:pt idx="1">
                  <c:v>7.039522291666688</c:v>
                </c:pt>
                <c:pt idx="2">
                  <c:v>16.490429999999876</c:v>
                </c:pt>
                <c:pt idx="3">
                  <c:v>18.5</c:v>
                </c:pt>
              </c:numCache>
            </c:numRef>
          </c:val>
        </c:ser>
        <c:ser>
          <c:idx val="1"/>
          <c:order val="1"/>
          <c:tx>
            <c:strRef>
              <c:f>Sheet1!$A$34</c:f>
              <c:strCache>
                <c:ptCount val="1"/>
                <c:pt idx="0">
                  <c:v> 1/3</c:v>
                </c:pt>
              </c:strCache>
            </c:strRef>
          </c:tx>
          <c:errBars>
            <c:errBarType val="plus"/>
            <c:errValType val="cust"/>
            <c:plus>
              <c:numRef>
                <c:f>Sheet1!$G$34:$J$34</c:f>
                <c:numCache>
                  <c:formatCode>General</c:formatCode>
                  <c:ptCount val="4"/>
                  <c:pt idx="0">
                    <c:v>0.60031232617281249</c:v>
                  </c:pt>
                  <c:pt idx="1">
                    <c:v>1.2486428891052261</c:v>
                  </c:pt>
                  <c:pt idx="2">
                    <c:v>2.722361107568207</c:v>
                  </c:pt>
                  <c:pt idx="3">
                    <c:v>2.2910259710444048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Sheet1!$B$32:$E$32</c:f>
              <c:strCache>
                <c:ptCount val="4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</c:strCache>
            </c:strRef>
          </c:cat>
          <c:val>
            <c:numRef>
              <c:f>Sheet1!$B$34:$E$34</c:f>
              <c:numCache>
                <c:formatCode>General</c:formatCode>
                <c:ptCount val="4"/>
                <c:pt idx="0">
                  <c:v>1.6955150833333341</c:v>
                </c:pt>
                <c:pt idx="1">
                  <c:v>2.6029238541666682</c:v>
                </c:pt>
                <c:pt idx="2">
                  <c:v>5.7149999999999945</c:v>
                </c:pt>
                <c:pt idx="3">
                  <c:v>13.91</c:v>
                </c:pt>
              </c:numCache>
            </c:numRef>
          </c:val>
        </c:ser>
        <c:ser>
          <c:idx val="2"/>
          <c:order val="2"/>
          <c:tx>
            <c:strRef>
              <c:f>Sheet1!$A$35</c:f>
              <c:strCache>
                <c:ptCount val="1"/>
                <c:pt idx="0">
                  <c:v> 2/3</c:v>
                </c:pt>
              </c:strCache>
            </c:strRef>
          </c:tx>
          <c:errBars>
            <c:errBarType val="plus"/>
            <c:errValType val="cust"/>
            <c:plus>
              <c:numRef>
                <c:f>Sheet1!$G$35:$J$35</c:f>
                <c:numCache>
                  <c:formatCode>General</c:formatCode>
                  <c:ptCount val="4"/>
                  <c:pt idx="0">
                    <c:v>0.40459371334731581</c:v>
                  </c:pt>
                  <c:pt idx="1">
                    <c:v>0.51506724494356249</c:v>
                  </c:pt>
                  <c:pt idx="2">
                    <c:v>0.21213203435596889</c:v>
                  </c:pt>
                  <c:pt idx="3">
                    <c:v>0.90509667991878595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Sheet1!$B$32:$E$32</c:f>
              <c:strCache>
                <c:ptCount val="4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</c:strCache>
            </c:strRef>
          </c:cat>
          <c:val>
            <c:numRef>
              <c:f>Sheet1!$B$35:$E$35</c:f>
              <c:numCache>
                <c:formatCode>General</c:formatCode>
                <c:ptCount val="4"/>
                <c:pt idx="0">
                  <c:v>1.1939090416666667</c:v>
                </c:pt>
                <c:pt idx="1">
                  <c:v>1.9842075416666771</c:v>
                </c:pt>
                <c:pt idx="2">
                  <c:v>3.56</c:v>
                </c:pt>
                <c:pt idx="3">
                  <c:v>5.3599999999999985</c:v>
                </c:pt>
              </c:numCache>
            </c:numRef>
          </c:val>
        </c:ser>
        <c:ser>
          <c:idx val="3"/>
          <c:order val="3"/>
          <c:tx>
            <c:strRef>
              <c:f>Sheet1!$A$36</c:f>
              <c:strCache>
                <c:ptCount val="1"/>
                <c:pt idx="0">
                  <c:v>Blade tip</c:v>
                </c:pt>
              </c:strCache>
            </c:strRef>
          </c:tx>
          <c:errBars>
            <c:errBarType val="plus"/>
            <c:errValType val="cust"/>
            <c:plus>
              <c:numRef>
                <c:f>Sheet1!$G$36:$J$36</c:f>
                <c:numCache>
                  <c:formatCode>General</c:formatCode>
                  <c:ptCount val="4"/>
                  <c:pt idx="0">
                    <c:v>0.11687626564876182</c:v>
                  </c:pt>
                  <c:pt idx="1">
                    <c:v>4.7732742396694498E-2</c:v>
                  </c:pt>
                  <c:pt idx="2">
                    <c:v>0.22547372510339245</c:v>
                  </c:pt>
                  <c:pt idx="3">
                    <c:v>0.19961924953278296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Sheet1!$B$32:$E$32</c:f>
              <c:strCache>
                <c:ptCount val="4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</c:strCache>
            </c:strRef>
          </c:cat>
          <c:val>
            <c:numRef>
              <c:f>Sheet1!$B$36:$E$36</c:f>
              <c:numCache>
                <c:formatCode>General</c:formatCode>
                <c:ptCount val="4"/>
                <c:pt idx="0">
                  <c:v>0.66735600000000062</c:v>
                </c:pt>
                <c:pt idx="1">
                  <c:v>0.58375214583332913</c:v>
                </c:pt>
                <c:pt idx="2">
                  <c:v>1.2594339999999953</c:v>
                </c:pt>
                <c:pt idx="3">
                  <c:v>0.73884787500000304</c:v>
                </c:pt>
              </c:numCache>
            </c:numRef>
          </c:val>
        </c:ser>
        <c:axId val="110340736"/>
        <c:axId val="136763648"/>
      </c:barChart>
      <c:catAx>
        <c:axId val="110340736"/>
        <c:scaling>
          <c:orientation val="minMax"/>
        </c:scaling>
        <c:axPos val="b"/>
        <c:tickLblPos val="nextTo"/>
        <c:crossAx val="136763648"/>
        <c:crosses val="autoZero"/>
        <c:auto val="1"/>
        <c:lblAlgn val="ctr"/>
        <c:lblOffset val="100"/>
      </c:catAx>
      <c:valAx>
        <c:axId val="136763648"/>
        <c:scaling>
          <c:orientation val="minMax"/>
        </c:scaling>
        <c:axPos val="l"/>
        <c:numFmt formatCode="General" sourceLinked="1"/>
        <c:tickLblPos val="nextTo"/>
        <c:crossAx val="110340736"/>
        <c:crosses val="autoZero"/>
        <c:crossBetween val="between"/>
      </c:valAx>
    </c:plotArea>
    <c:legend>
      <c:legendPos val="r"/>
      <c:layout/>
    </c:legend>
    <c:plotVisOnly val="1"/>
  </c:chart>
  <c:spPr>
    <a:ln>
      <a:noFill/>
    </a:ln>
  </c:sp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825678"/>
            <a:ext cx="849694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 smtClean="0"/>
              <a:t>Fig. S1 </a:t>
            </a:r>
            <a:r>
              <a:rPr lang="en-US" altLang="zh-CN" sz="1200" dirty="0" smtClean="0"/>
              <a:t>Diagrammatic sketch of 4 clipped samples from each individual kelp</a:t>
            </a:r>
            <a:r>
              <a:rPr lang="en-US" altLang="zh-CN" sz="1200" dirty="0" smtClean="0"/>
              <a:t>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 smtClean="0"/>
              <a:t>Fig. S2 </a:t>
            </a:r>
            <a:r>
              <a:rPr lang="en-US" altLang="zh-CN" sz="1200" dirty="0" smtClean="0"/>
              <a:t>Ontology </a:t>
            </a:r>
            <a:r>
              <a:rPr lang="en-US" altLang="zh-CN" sz="1200" dirty="0" smtClean="0"/>
              <a:t>enrichment </a:t>
            </a:r>
            <a:r>
              <a:rPr lang="en-US" altLang="zh-CN" sz="1200" dirty="0" smtClean="0"/>
              <a:t>analysis</a:t>
            </a:r>
            <a:r>
              <a:rPr lang="en-US" altLang="zh-CN" sz="1200" dirty="0" smtClean="0"/>
              <a:t> </a:t>
            </a:r>
            <a:r>
              <a:rPr lang="en-US" altLang="zh-CN" sz="1200" dirty="0" smtClean="0"/>
              <a:t>of novel genes.</a:t>
            </a:r>
            <a:endParaRPr lang="en-US" altLang="zh-CN" sz="1200" dirty="0" smtClean="0"/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200" b="1" dirty="0" smtClean="0"/>
              <a:t>Fig. </a:t>
            </a:r>
            <a:r>
              <a:rPr lang="en-US" altLang="zh-CN" sz="1200" b="1" dirty="0" smtClean="0"/>
              <a:t>S3 </a:t>
            </a:r>
            <a:r>
              <a:rPr lang="en-US" altLang="zh-CN" sz="1200" dirty="0" smtClean="0"/>
              <a:t>Overview of expression profiles of genes with developmental stages (a) and along the frond (b).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 smtClean="0"/>
              <a:t>Fig. </a:t>
            </a:r>
            <a:r>
              <a:rPr lang="en-US" altLang="zh-CN" sz="1200" b="1" dirty="0" smtClean="0"/>
              <a:t>S4 </a:t>
            </a:r>
            <a:r>
              <a:rPr lang="en-US" altLang="zh-CN" sz="1200" dirty="0" smtClean="0"/>
              <a:t>Contents of mannitol and alginate in </a:t>
            </a:r>
            <a:r>
              <a:rPr lang="en-US" altLang="zh-CN" sz="1200" i="1" dirty="0" smtClean="0"/>
              <a:t>S. japonica</a:t>
            </a:r>
            <a:r>
              <a:rPr lang="en-US" altLang="zh-CN" sz="1200" dirty="0" smtClean="0"/>
              <a:t> detected in different developmental stages and tissues from January to June.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 smtClean="0"/>
              <a:t>Fig. </a:t>
            </a:r>
            <a:r>
              <a:rPr lang="en-US" altLang="zh-CN" sz="1200" b="1" dirty="0" smtClean="0"/>
              <a:t>S5 </a:t>
            </a:r>
            <a:r>
              <a:rPr lang="en-US" altLang="zh-CN" sz="1200" dirty="0" smtClean="0"/>
              <a:t>Hierarchical cluster tree showing 22 modules of co-expressed genes.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 smtClean="0"/>
              <a:t>Fig. </a:t>
            </a:r>
            <a:r>
              <a:rPr lang="en-US" altLang="zh-CN" sz="1200" b="1" dirty="0" smtClean="0"/>
              <a:t>S6 </a:t>
            </a:r>
            <a:r>
              <a:rPr lang="en-US" altLang="zh-CN" sz="1200" dirty="0" smtClean="0"/>
              <a:t>Gene expression pattern in modules of “</a:t>
            </a:r>
            <a:r>
              <a:rPr lang="en-US" altLang="zh-CN" sz="1200" dirty="0" err="1" smtClean="0"/>
              <a:t>darkorange</a:t>
            </a:r>
            <a:r>
              <a:rPr lang="en-US" altLang="zh-CN" sz="1200" dirty="0" smtClean="0"/>
              <a:t>” (a), “</a:t>
            </a:r>
            <a:r>
              <a:rPr lang="en-US" altLang="zh-CN" sz="1200" dirty="0" err="1" smtClean="0"/>
              <a:t>mediumpurple</a:t>
            </a:r>
            <a:r>
              <a:rPr lang="en-US" altLang="zh-CN" sz="1200" dirty="0" smtClean="0"/>
              <a:t>” (b) and “</a:t>
            </a:r>
            <a:r>
              <a:rPr lang="en-US" altLang="zh-CN" sz="1200" dirty="0" err="1" smtClean="0"/>
              <a:t>greenyellow</a:t>
            </a:r>
            <a:r>
              <a:rPr lang="en-US" altLang="zh-CN" sz="1200" dirty="0" smtClean="0"/>
              <a:t>” (c).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 smtClean="0"/>
              <a:t>Fig. </a:t>
            </a:r>
            <a:r>
              <a:rPr lang="en-US" altLang="zh-CN" sz="1200" b="1" dirty="0" smtClean="0"/>
              <a:t>S7 </a:t>
            </a:r>
            <a:r>
              <a:rPr lang="en-US" altLang="zh-CN" sz="1200" i="1" dirty="0" smtClean="0"/>
              <a:t>Saccharina </a:t>
            </a:r>
            <a:r>
              <a:rPr lang="en-US" altLang="zh-CN" sz="1200" dirty="0" smtClean="0"/>
              <a:t>cultivation mode with rhizoid attached to cultivation rope and blade inversely grown from sea surface to undersea.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83568" y="1988840"/>
            <a:ext cx="7992888" cy="2229698"/>
            <a:chOff x="683568" y="1988840"/>
            <a:chExt cx="7992888" cy="2229698"/>
          </a:xfrm>
        </p:grpSpPr>
        <p:pic>
          <p:nvPicPr>
            <p:cNvPr id="5" name="图片 9" descr="C:\Users\admin\Desktop\海带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2348880"/>
              <a:ext cx="7668344" cy="1869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流程图: 手动操作 5"/>
            <p:cNvSpPr/>
            <p:nvPr/>
          </p:nvSpPr>
          <p:spPr>
            <a:xfrm rot="7028969">
              <a:off x="950707" y="2683789"/>
              <a:ext cx="707184" cy="561776"/>
            </a:xfrm>
            <a:prstGeom prst="flowChartManualOperation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203848" y="2485436"/>
              <a:ext cx="432048" cy="136815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364088" y="2492896"/>
              <a:ext cx="432048" cy="136815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7488324" y="2917916"/>
              <a:ext cx="432048" cy="122413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7584" y="198884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Basal blade</a:t>
              </a:r>
              <a:endParaRPr lang="zh-CN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15816" y="198884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1/3 blade</a:t>
              </a:r>
              <a:endParaRPr lang="zh-CN" alt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76056" y="198884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2/3 blade</a:t>
              </a:r>
              <a:endParaRPr lang="zh-CN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92280" y="1988840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distal blade</a:t>
              </a:r>
              <a:endParaRPr lang="zh-CN" alt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51520" y="3326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Fig. S1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2018\2018撰写文章\海带转录组+碳代谢文章\投稿20190118\BMC Genomics\提交BMC Genomics\三次审稿后\【补充分析交付&amp;文章协助】GDR3307 海带转录组 基因表达谱热图&amp;新基因统计及数目问题\GDR3307_sup_16_result\2.BarPlot\newGene.barplo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6895"/>
            <a:ext cx="4824536" cy="670007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3326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Fig. </a:t>
            </a:r>
            <a:r>
              <a:rPr lang="en-US" altLang="zh-CN" dirty="0" smtClean="0"/>
              <a:t>S2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782"/>
          <a:stretch>
            <a:fillRect/>
          </a:stretch>
        </p:blipFill>
        <p:spPr bwMode="auto">
          <a:xfrm>
            <a:off x="2123728" y="260648"/>
            <a:ext cx="4237200" cy="3072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3326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Fig. </a:t>
            </a:r>
            <a:r>
              <a:rPr lang="en-US" altLang="zh-CN" dirty="0" smtClean="0"/>
              <a:t>S3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645830"/>
            <a:ext cx="4237200" cy="3023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47664" y="18864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47664" y="364502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/>
        </p:nvGraphicFramePr>
        <p:xfrm>
          <a:off x="2681790" y="233645"/>
          <a:ext cx="423047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2681790" y="3429000"/>
          <a:ext cx="4320480" cy="268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10"/>
          <p:cNvSpPr txBox="1">
            <a:spLocks noChangeArrowheads="1"/>
          </p:cNvSpPr>
          <p:nvPr/>
        </p:nvSpPr>
        <p:spPr bwMode="auto">
          <a:xfrm rot="16200000">
            <a:off x="1426379" y="1174021"/>
            <a:ext cx="2368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0000"/>
                </a:solidFill>
                <a:ea typeface="宋体" charset="-122"/>
              </a:rPr>
              <a:t>Alginate (%)</a:t>
            </a:r>
            <a:endParaRPr lang="zh-CN" altLang="en-US" sz="1400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 rot="16200000">
            <a:off x="1426379" y="4386091"/>
            <a:ext cx="2368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0000"/>
                </a:solidFill>
                <a:ea typeface="宋体" charset="-122"/>
              </a:rPr>
              <a:t>Mannitol (%)</a:t>
            </a:r>
            <a:endParaRPr lang="zh-CN" altLang="en-US" sz="1400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1720" y="18864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51720" y="328498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1520" y="3326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Fig. </a:t>
            </a:r>
            <a:r>
              <a:rPr lang="en-US" altLang="zh-CN" dirty="0" smtClean="0"/>
              <a:t>S4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G:\2018\2018%E5%AE%9E%E9%AA%8C\%E6%B5%B7%E5%B8%A6%E5%8F%91%E8%82%B2%E6%97%B6%E6%9C%9F%E4%B8%8E%E9%83%A8%E4%BD%8D%E8%BD%AC%E5%BD%95%E7%BB%84\GDR3307_saccharina_japonica-30_WGCNA_result\GDR3307_saccharina_japonica-30_WGCNA_result\2.module_construction\4.ModuleTre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36" name="AutoShape 4" descr="G:\2018\2018%E5%AE%9E%E9%AA%8C\%E6%B5%B7%E5%B8%A6%E5%8F%91%E8%82%B2%E6%97%B6%E6%9C%9F%E4%B8%8E%E9%83%A8%E4%BD%8D%E8%BD%AC%E5%BD%95%E7%BB%84\GDR3307_saccharina_japonica-30_WGCNA_result\GDR3307_saccharina_japonica-30_WGCNA_result\2.module_construction\4.ModuleTre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38" name="AutoShape 6" descr="G:\2018\2018%E5%AE%9E%E9%AA%8C\%E6%B5%B7%E5%B8%A6%E5%8F%91%E8%82%B2%E6%97%B6%E6%9C%9F%E4%B8%8E%E9%83%A8%E4%BD%8D%E8%BD%AC%E5%BD%95%E7%BB%84\GDR3307_saccharina_japonica-30_WGCNA_result\GDR3307_saccharina_japonica-30_WGCNA_result\2.module_construction\4.ModuleTre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40" name="AutoShape 8" descr="G:\2018\2018%E5%AE%9E%E9%AA%8C\%E6%B5%B7%E5%B8%A6%E5%8F%91%E8%82%B2%E6%97%B6%E6%9C%9F%E4%B8%8E%E9%83%A8%E4%BD%8D%E8%BD%AC%E5%BD%95%E7%BB%84\GDR3307_saccharina_japonica-30_WGCNA_result\GDR3307_saccharina_japonica-30_WGCNA_result\2.module_construction\4.ModuleTre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8441" name="Picture 9" descr="G:\2018\海带转录组+碳代谢文章\图表\4.ModuleTree.png"/>
          <p:cNvPicPr>
            <a:picLocks noChangeAspect="1" noChangeArrowheads="1"/>
          </p:cNvPicPr>
          <p:nvPr/>
        </p:nvPicPr>
        <p:blipFill>
          <a:blip r:embed="rId2" cstate="print"/>
          <a:srcRect t="6834"/>
          <a:stretch>
            <a:fillRect/>
          </a:stretch>
        </p:blipFill>
        <p:spPr bwMode="auto">
          <a:xfrm>
            <a:off x="1241630" y="1268760"/>
            <a:ext cx="6545070" cy="457333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1520" y="3326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Fig. </a:t>
            </a:r>
            <a:r>
              <a:rPr lang="en-US" altLang="zh-CN" dirty="0" smtClean="0"/>
              <a:t>S5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2018\海带转录组+碳代谢文章\图表\重要module\9.mediumpurple3Express.png"/>
          <p:cNvPicPr>
            <a:picLocks noChangeAspect="1" noChangeArrowheads="1"/>
          </p:cNvPicPr>
          <p:nvPr/>
        </p:nvPicPr>
        <p:blipFill>
          <a:blip r:embed="rId2" cstate="print"/>
          <a:srcRect t="50000" b="8192"/>
          <a:stretch>
            <a:fillRect/>
          </a:stretch>
        </p:blipFill>
        <p:spPr bwMode="auto">
          <a:xfrm>
            <a:off x="2316409" y="2447760"/>
            <a:ext cx="4500000" cy="1881340"/>
          </a:xfrm>
          <a:prstGeom prst="rect">
            <a:avLst/>
          </a:prstGeom>
          <a:noFill/>
        </p:spPr>
      </p:pic>
      <p:pic>
        <p:nvPicPr>
          <p:cNvPr id="3075" name="Picture 3" descr="G:\2018\海带转录组+碳代谢文章\图表\重要module\9.darkorangeExpress.png"/>
          <p:cNvPicPr>
            <a:picLocks noChangeAspect="1" noChangeArrowheads="1"/>
          </p:cNvPicPr>
          <p:nvPr/>
        </p:nvPicPr>
        <p:blipFill>
          <a:blip r:embed="rId3" cstate="print"/>
          <a:srcRect t="50656" b="8877"/>
          <a:stretch>
            <a:fillRect/>
          </a:stretch>
        </p:blipFill>
        <p:spPr bwMode="auto">
          <a:xfrm>
            <a:off x="2316409" y="323655"/>
            <a:ext cx="4559847" cy="1845205"/>
          </a:xfrm>
          <a:prstGeom prst="rect">
            <a:avLst/>
          </a:prstGeom>
          <a:noFill/>
        </p:spPr>
      </p:pic>
      <p:grpSp>
        <p:nvGrpSpPr>
          <p:cNvPr id="2" name="组合 14"/>
          <p:cNvGrpSpPr/>
          <p:nvPr/>
        </p:nvGrpSpPr>
        <p:grpSpPr>
          <a:xfrm>
            <a:off x="2316409" y="4464115"/>
            <a:ext cx="4520169" cy="1935215"/>
            <a:chOff x="1196625" y="278650"/>
            <a:chExt cx="4520169" cy="1935215"/>
          </a:xfrm>
        </p:grpSpPr>
        <p:pic>
          <p:nvPicPr>
            <p:cNvPr id="6" name="Picture 5" descr="G:\2018\海带转录组+碳代谢文章\图表\9.greenyellowExpress.png"/>
            <p:cNvPicPr>
              <a:picLocks noChangeAspect="1" noChangeArrowheads="1"/>
            </p:cNvPicPr>
            <p:nvPr/>
          </p:nvPicPr>
          <p:blipFill>
            <a:blip r:embed="rId4" cstate="print"/>
            <a:srcRect t="50223" b="6964"/>
            <a:stretch>
              <a:fillRect/>
            </a:stretch>
          </p:blipFill>
          <p:spPr bwMode="auto">
            <a:xfrm>
              <a:off x="1196625" y="278650"/>
              <a:ext cx="4520169" cy="1935215"/>
            </a:xfrm>
            <a:prstGeom prst="rect">
              <a:avLst/>
            </a:prstGeom>
            <a:noFill/>
          </p:spPr>
        </p:pic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4526995" y="402124"/>
              <a:ext cx="984565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5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rPr>
                <a:t>Greenyellow</a:t>
              </a:r>
              <a:endParaRPr kumimoji="0" lang="en-US" altLang="zh-CN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57013" y="447129"/>
            <a:ext cx="93487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050" b="1" dirty="0" err="1" smtClean="0">
                <a:latin typeface="Arial" pitchFamily="34" charset="0"/>
                <a:ea typeface="宋体" pitchFamily="2" charset="-122"/>
                <a:cs typeface="Arial" pitchFamily="34" charset="0"/>
              </a:rPr>
              <a:t>Darkorange</a:t>
            </a:r>
            <a:endParaRPr kumimoji="0" lang="en-US" altLang="zh-CN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668717" y="2517359"/>
            <a:ext cx="110318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050" b="1" dirty="0" err="1" smtClean="0">
                <a:latin typeface="Arial" pitchFamily="34" charset="0"/>
                <a:ea typeface="宋体" pitchFamily="2" charset="-122"/>
                <a:cs typeface="Arial" pitchFamily="34" charset="0"/>
              </a:rPr>
              <a:t>Mediumpurple</a:t>
            </a:r>
            <a:endParaRPr kumimoji="0" lang="en-US" altLang="zh-CN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001374" y="323655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宋体" pitchFamily="2" charset="-122"/>
                <a:cs typeface="Arial" pitchFamily="34" charset="0"/>
              </a:rPr>
              <a:t>a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2001374" y="2303875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b</a:t>
            </a: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2001374" y="4464115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>
                <a:latin typeface="Arial" pitchFamily="34" charset="0"/>
                <a:ea typeface="宋体" pitchFamily="2" charset="-122"/>
                <a:cs typeface="宋体" pitchFamily="2" charset="-122"/>
              </a:rPr>
              <a:t>c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3326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Fig. </a:t>
            </a:r>
            <a:r>
              <a:rPr lang="en-US" altLang="zh-CN" dirty="0" smtClean="0"/>
              <a:t>S6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.hiphotos.baidu.com/exp/w=500/sign=6d518bc15b3d26972ed3085d65fab24f/c8ea15ce36d3d5397bbdb9c83087e950352ab03d.jpg"/>
          <p:cNvPicPr>
            <a:picLocks noChangeAspect="1" noChangeArrowheads="1"/>
          </p:cNvPicPr>
          <p:nvPr/>
        </p:nvPicPr>
        <p:blipFill>
          <a:blip r:embed="rId2" cstate="print"/>
          <a:srcRect l="15120" t="37104" r="16841" b="35068"/>
          <a:stretch>
            <a:fillRect/>
          </a:stretch>
        </p:blipFill>
        <p:spPr bwMode="auto">
          <a:xfrm>
            <a:off x="1187624" y="2168024"/>
            <a:ext cx="6408712" cy="432048"/>
          </a:xfrm>
          <a:prstGeom prst="rect">
            <a:avLst/>
          </a:prstGeom>
          <a:noFill/>
        </p:spPr>
      </p:pic>
      <p:pic>
        <p:nvPicPr>
          <p:cNvPr id="3" name="Picture 2" descr="https://timgsa.baidu.com/timg?image&amp;quality=80&amp;size=b9999_10000&amp;sec=1530281785831&amp;di=0f15f106a5617e521e2f7edf92db8345&amp;imgtype=jpg&amp;src=http%3A%2F%2Fimg3.imgtn.bdimg.com%2Fit%2Fu%3D1600910843%2C3098977857%26fm%3D214%26gp%3D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764704"/>
            <a:ext cx="648072" cy="63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直接连接符 7"/>
          <p:cNvCxnSpPr/>
          <p:nvPr/>
        </p:nvCxnSpPr>
        <p:spPr>
          <a:xfrm>
            <a:off x="1296328" y="2492896"/>
            <a:ext cx="6228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AutoShape 2" descr="http://img2.imgtn.bdimg.com/it/u=1821457933,3966353867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8" name="AutoShape 4" descr="http://img2.imgtn.bdimg.com/it/u=1821457933,3966353867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377272" y="2348880"/>
            <a:ext cx="45719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3061504" y="2348880"/>
            <a:ext cx="45719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705552" y="2331296"/>
            <a:ext cx="45719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022624" y="2331296"/>
            <a:ext cx="45719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252512" y="2069640"/>
            <a:ext cx="288032" cy="28803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589584" y="2060848"/>
            <a:ext cx="288032" cy="28803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913776" y="2060848"/>
            <a:ext cx="288032" cy="28803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2935072" y="2078432"/>
            <a:ext cx="288032" cy="28803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1475656" y="2492896"/>
            <a:ext cx="470706" cy="573531"/>
          </a:xfrm>
          <a:custGeom>
            <a:avLst/>
            <a:gdLst>
              <a:gd name="connsiteX0" fmla="*/ 159664 w 470706"/>
              <a:gd name="connsiteY0" fmla="*/ 509954 h 573531"/>
              <a:gd name="connsiteX1" fmla="*/ 168456 w 470706"/>
              <a:gd name="connsiteY1" fmla="*/ 483577 h 573531"/>
              <a:gd name="connsiteX2" fmla="*/ 194833 w 470706"/>
              <a:gd name="connsiteY2" fmla="*/ 465992 h 573531"/>
              <a:gd name="connsiteX3" fmla="*/ 221210 w 470706"/>
              <a:gd name="connsiteY3" fmla="*/ 439616 h 573531"/>
              <a:gd name="connsiteX4" fmla="*/ 238795 w 470706"/>
              <a:gd name="connsiteY4" fmla="*/ 413239 h 573531"/>
              <a:gd name="connsiteX5" fmla="*/ 265171 w 470706"/>
              <a:gd name="connsiteY5" fmla="*/ 386862 h 573531"/>
              <a:gd name="connsiteX6" fmla="*/ 291548 w 470706"/>
              <a:gd name="connsiteY6" fmla="*/ 351692 h 573531"/>
              <a:gd name="connsiteX7" fmla="*/ 317925 w 470706"/>
              <a:gd name="connsiteY7" fmla="*/ 298939 h 573531"/>
              <a:gd name="connsiteX8" fmla="*/ 326718 w 470706"/>
              <a:gd name="connsiteY8" fmla="*/ 272562 h 573531"/>
              <a:gd name="connsiteX9" fmla="*/ 335510 w 470706"/>
              <a:gd name="connsiteY9" fmla="*/ 193431 h 573531"/>
              <a:gd name="connsiteX10" fmla="*/ 344302 w 470706"/>
              <a:gd name="connsiteY10" fmla="*/ 131885 h 573531"/>
              <a:gd name="connsiteX11" fmla="*/ 353095 w 470706"/>
              <a:gd name="connsiteY11" fmla="*/ 0 h 573531"/>
              <a:gd name="connsiteX12" fmla="*/ 388264 w 470706"/>
              <a:gd name="connsiteY12" fmla="*/ 17585 h 573531"/>
              <a:gd name="connsiteX13" fmla="*/ 423433 w 470706"/>
              <a:gd name="connsiteY13" fmla="*/ 96716 h 573531"/>
              <a:gd name="connsiteX14" fmla="*/ 432225 w 470706"/>
              <a:gd name="connsiteY14" fmla="*/ 123092 h 573531"/>
              <a:gd name="connsiteX15" fmla="*/ 467395 w 470706"/>
              <a:gd name="connsiteY15" fmla="*/ 184639 h 573531"/>
              <a:gd name="connsiteX16" fmla="*/ 441018 w 470706"/>
              <a:gd name="connsiteY16" fmla="*/ 404446 h 573531"/>
              <a:gd name="connsiteX17" fmla="*/ 414641 w 470706"/>
              <a:gd name="connsiteY17" fmla="*/ 422031 h 573531"/>
              <a:gd name="connsiteX18" fmla="*/ 388264 w 470706"/>
              <a:gd name="connsiteY18" fmla="*/ 448408 h 573531"/>
              <a:gd name="connsiteX19" fmla="*/ 335510 w 470706"/>
              <a:gd name="connsiteY19" fmla="*/ 483577 h 573531"/>
              <a:gd name="connsiteX20" fmla="*/ 238795 w 470706"/>
              <a:gd name="connsiteY20" fmla="*/ 509954 h 573531"/>
              <a:gd name="connsiteX21" fmla="*/ 186041 w 470706"/>
              <a:gd name="connsiteY21" fmla="*/ 553916 h 573531"/>
              <a:gd name="connsiteX22" fmla="*/ 133287 w 470706"/>
              <a:gd name="connsiteY22" fmla="*/ 571500 h 573531"/>
              <a:gd name="connsiteX23" fmla="*/ 10195 w 470706"/>
              <a:gd name="connsiteY23" fmla="*/ 562708 h 573531"/>
              <a:gd name="connsiteX24" fmla="*/ 36571 w 470706"/>
              <a:gd name="connsiteY24" fmla="*/ 545123 h 573531"/>
              <a:gd name="connsiteX25" fmla="*/ 115702 w 470706"/>
              <a:gd name="connsiteY25" fmla="*/ 536331 h 573531"/>
              <a:gd name="connsiteX26" fmla="*/ 142079 w 470706"/>
              <a:gd name="connsiteY26" fmla="*/ 518746 h 573531"/>
              <a:gd name="connsiteX27" fmla="*/ 159664 w 470706"/>
              <a:gd name="connsiteY27" fmla="*/ 509954 h 573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706" h="573531">
                <a:moveTo>
                  <a:pt x="159664" y="509954"/>
                </a:moveTo>
                <a:cubicBezTo>
                  <a:pt x="164060" y="504093"/>
                  <a:pt x="162666" y="490814"/>
                  <a:pt x="168456" y="483577"/>
                </a:cubicBezTo>
                <a:cubicBezTo>
                  <a:pt x="175057" y="475325"/>
                  <a:pt x="186715" y="472757"/>
                  <a:pt x="194833" y="465992"/>
                </a:cubicBezTo>
                <a:cubicBezTo>
                  <a:pt x="204385" y="458032"/>
                  <a:pt x="213250" y="449168"/>
                  <a:pt x="221210" y="439616"/>
                </a:cubicBezTo>
                <a:cubicBezTo>
                  <a:pt x="227975" y="431498"/>
                  <a:pt x="232030" y="421357"/>
                  <a:pt x="238795" y="413239"/>
                </a:cubicBezTo>
                <a:cubicBezTo>
                  <a:pt x="246755" y="403687"/>
                  <a:pt x="257079" y="396303"/>
                  <a:pt x="265171" y="386862"/>
                </a:cubicBezTo>
                <a:cubicBezTo>
                  <a:pt x="274708" y="375736"/>
                  <a:pt x="282756" y="363415"/>
                  <a:pt x="291548" y="351692"/>
                </a:cubicBezTo>
                <a:cubicBezTo>
                  <a:pt x="313650" y="285392"/>
                  <a:pt x="283835" y="367118"/>
                  <a:pt x="317925" y="298939"/>
                </a:cubicBezTo>
                <a:cubicBezTo>
                  <a:pt x="322070" y="290649"/>
                  <a:pt x="323787" y="281354"/>
                  <a:pt x="326718" y="272562"/>
                </a:cubicBezTo>
                <a:cubicBezTo>
                  <a:pt x="329649" y="246185"/>
                  <a:pt x="332218" y="219765"/>
                  <a:pt x="335510" y="193431"/>
                </a:cubicBezTo>
                <a:cubicBezTo>
                  <a:pt x="338080" y="172867"/>
                  <a:pt x="342426" y="152523"/>
                  <a:pt x="344302" y="131885"/>
                </a:cubicBezTo>
                <a:cubicBezTo>
                  <a:pt x="348291" y="88007"/>
                  <a:pt x="350164" y="43962"/>
                  <a:pt x="353095" y="0"/>
                </a:cubicBezTo>
                <a:cubicBezTo>
                  <a:pt x="364818" y="5862"/>
                  <a:pt x="378195" y="9194"/>
                  <a:pt x="388264" y="17585"/>
                </a:cubicBezTo>
                <a:cubicBezTo>
                  <a:pt x="407555" y="33661"/>
                  <a:pt x="417548" y="79061"/>
                  <a:pt x="423433" y="96716"/>
                </a:cubicBezTo>
                <a:lnTo>
                  <a:pt x="432225" y="123092"/>
                </a:lnTo>
                <a:cubicBezTo>
                  <a:pt x="439662" y="145404"/>
                  <a:pt x="454531" y="165343"/>
                  <a:pt x="467395" y="184639"/>
                </a:cubicBezTo>
                <a:cubicBezTo>
                  <a:pt x="457183" y="358234"/>
                  <a:pt x="470706" y="285689"/>
                  <a:pt x="441018" y="404446"/>
                </a:cubicBezTo>
                <a:cubicBezTo>
                  <a:pt x="438455" y="414698"/>
                  <a:pt x="422759" y="415266"/>
                  <a:pt x="414641" y="422031"/>
                </a:cubicBezTo>
                <a:cubicBezTo>
                  <a:pt x="405089" y="429991"/>
                  <a:pt x="398079" y="440774"/>
                  <a:pt x="388264" y="448408"/>
                </a:cubicBezTo>
                <a:cubicBezTo>
                  <a:pt x="371582" y="461383"/>
                  <a:pt x="355560" y="476894"/>
                  <a:pt x="335510" y="483577"/>
                </a:cubicBezTo>
                <a:cubicBezTo>
                  <a:pt x="268579" y="505888"/>
                  <a:pt x="300932" y="497527"/>
                  <a:pt x="238795" y="509954"/>
                </a:cubicBezTo>
                <a:cubicBezTo>
                  <a:pt x="222232" y="526517"/>
                  <a:pt x="208074" y="544124"/>
                  <a:pt x="186041" y="553916"/>
                </a:cubicBezTo>
                <a:cubicBezTo>
                  <a:pt x="169103" y="561444"/>
                  <a:pt x="133287" y="571500"/>
                  <a:pt x="133287" y="571500"/>
                </a:cubicBezTo>
                <a:cubicBezTo>
                  <a:pt x="92256" y="568569"/>
                  <a:pt x="49881" y="573531"/>
                  <a:pt x="10195" y="562708"/>
                </a:cubicBezTo>
                <a:cubicBezTo>
                  <a:pt x="0" y="559928"/>
                  <a:pt x="26320" y="547686"/>
                  <a:pt x="36571" y="545123"/>
                </a:cubicBezTo>
                <a:cubicBezTo>
                  <a:pt x="62318" y="538686"/>
                  <a:pt x="89325" y="539262"/>
                  <a:pt x="115702" y="536331"/>
                </a:cubicBezTo>
                <a:cubicBezTo>
                  <a:pt x="124494" y="530469"/>
                  <a:pt x="134607" y="526218"/>
                  <a:pt x="142079" y="518746"/>
                </a:cubicBezTo>
                <a:cubicBezTo>
                  <a:pt x="149551" y="511274"/>
                  <a:pt x="155268" y="515815"/>
                  <a:pt x="159664" y="50995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2339752" y="2492896"/>
            <a:ext cx="432048" cy="936104"/>
          </a:xfrm>
          <a:custGeom>
            <a:avLst/>
            <a:gdLst>
              <a:gd name="connsiteX0" fmla="*/ 159664 w 470706"/>
              <a:gd name="connsiteY0" fmla="*/ 509954 h 573531"/>
              <a:gd name="connsiteX1" fmla="*/ 168456 w 470706"/>
              <a:gd name="connsiteY1" fmla="*/ 483577 h 573531"/>
              <a:gd name="connsiteX2" fmla="*/ 194833 w 470706"/>
              <a:gd name="connsiteY2" fmla="*/ 465992 h 573531"/>
              <a:gd name="connsiteX3" fmla="*/ 221210 w 470706"/>
              <a:gd name="connsiteY3" fmla="*/ 439616 h 573531"/>
              <a:gd name="connsiteX4" fmla="*/ 238795 w 470706"/>
              <a:gd name="connsiteY4" fmla="*/ 413239 h 573531"/>
              <a:gd name="connsiteX5" fmla="*/ 265171 w 470706"/>
              <a:gd name="connsiteY5" fmla="*/ 386862 h 573531"/>
              <a:gd name="connsiteX6" fmla="*/ 291548 w 470706"/>
              <a:gd name="connsiteY6" fmla="*/ 351692 h 573531"/>
              <a:gd name="connsiteX7" fmla="*/ 317925 w 470706"/>
              <a:gd name="connsiteY7" fmla="*/ 298939 h 573531"/>
              <a:gd name="connsiteX8" fmla="*/ 326718 w 470706"/>
              <a:gd name="connsiteY8" fmla="*/ 272562 h 573531"/>
              <a:gd name="connsiteX9" fmla="*/ 335510 w 470706"/>
              <a:gd name="connsiteY9" fmla="*/ 193431 h 573531"/>
              <a:gd name="connsiteX10" fmla="*/ 344302 w 470706"/>
              <a:gd name="connsiteY10" fmla="*/ 131885 h 573531"/>
              <a:gd name="connsiteX11" fmla="*/ 353095 w 470706"/>
              <a:gd name="connsiteY11" fmla="*/ 0 h 573531"/>
              <a:gd name="connsiteX12" fmla="*/ 388264 w 470706"/>
              <a:gd name="connsiteY12" fmla="*/ 17585 h 573531"/>
              <a:gd name="connsiteX13" fmla="*/ 423433 w 470706"/>
              <a:gd name="connsiteY13" fmla="*/ 96716 h 573531"/>
              <a:gd name="connsiteX14" fmla="*/ 432225 w 470706"/>
              <a:gd name="connsiteY14" fmla="*/ 123092 h 573531"/>
              <a:gd name="connsiteX15" fmla="*/ 467395 w 470706"/>
              <a:gd name="connsiteY15" fmla="*/ 184639 h 573531"/>
              <a:gd name="connsiteX16" fmla="*/ 441018 w 470706"/>
              <a:gd name="connsiteY16" fmla="*/ 404446 h 573531"/>
              <a:gd name="connsiteX17" fmla="*/ 414641 w 470706"/>
              <a:gd name="connsiteY17" fmla="*/ 422031 h 573531"/>
              <a:gd name="connsiteX18" fmla="*/ 388264 w 470706"/>
              <a:gd name="connsiteY18" fmla="*/ 448408 h 573531"/>
              <a:gd name="connsiteX19" fmla="*/ 335510 w 470706"/>
              <a:gd name="connsiteY19" fmla="*/ 483577 h 573531"/>
              <a:gd name="connsiteX20" fmla="*/ 238795 w 470706"/>
              <a:gd name="connsiteY20" fmla="*/ 509954 h 573531"/>
              <a:gd name="connsiteX21" fmla="*/ 186041 w 470706"/>
              <a:gd name="connsiteY21" fmla="*/ 553916 h 573531"/>
              <a:gd name="connsiteX22" fmla="*/ 133287 w 470706"/>
              <a:gd name="connsiteY22" fmla="*/ 571500 h 573531"/>
              <a:gd name="connsiteX23" fmla="*/ 10195 w 470706"/>
              <a:gd name="connsiteY23" fmla="*/ 562708 h 573531"/>
              <a:gd name="connsiteX24" fmla="*/ 36571 w 470706"/>
              <a:gd name="connsiteY24" fmla="*/ 545123 h 573531"/>
              <a:gd name="connsiteX25" fmla="*/ 115702 w 470706"/>
              <a:gd name="connsiteY25" fmla="*/ 536331 h 573531"/>
              <a:gd name="connsiteX26" fmla="*/ 142079 w 470706"/>
              <a:gd name="connsiteY26" fmla="*/ 518746 h 573531"/>
              <a:gd name="connsiteX27" fmla="*/ 159664 w 470706"/>
              <a:gd name="connsiteY27" fmla="*/ 509954 h 573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706" h="573531">
                <a:moveTo>
                  <a:pt x="159664" y="509954"/>
                </a:moveTo>
                <a:cubicBezTo>
                  <a:pt x="164060" y="504093"/>
                  <a:pt x="162666" y="490814"/>
                  <a:pt x="168456" y="483577"/>
                </a:cubicBezTo>
                <a:cubicBezTo>
                  <a:pt x="175057" y="475325"/>
                  <a:pt x="186715" y="472757"/>
                  <a:pt x="194833" y="465992"/>
                </a:cubicBezTo>
                <a:cubicBezTo>
                  <a:pt x="204385" y="458032"/>
                  <a:pt x="213250" y="449168"/>
                  <a:pt x="221210" y="439616"/>
                </a:cubicBezTo>
                <a:cubicBezTo>
                  <a:pt x="227975" y="431498"/>
                  <a:pt x="232030" y="421357"/>
                  <a:pt x="238795" y="413239"/>
                </a:cubicBezTo>
                <a:cubicBezTo>
                  <a:pt x="246755" y="403687"/>
                  <a:pt x="257079" y="396303"/>
                  <a:pt x="265171" y="386862"/>
                </a:cubicBezTo>
                <a:cubicBezTo>
                  <a:pt x="274708" y="375736"/>
                  <a:pt x="282756" y="363415"/>
                  <a:pt x="291548" y="351692"/>
                </a:cubicBezTo>
                <a:cubicBezTo>
                  <a:pt x="313650" y="285392"/>
                  <a:pt x="283835" y="367118"/>
                  <a:pt x="317925" y="298939"/>
                </a:cubicBezTo>
                <a:cubicBezTo>
                  <a:pt x="322070" y="290649"/>
                  <a:pt x="323787" y="281354"/>
                  <a:pt x="326718" y="272562"/>
                </a:cubicBezTo>
                <a:cubicBezTo>
                  <a:pt x="329649" y="246185"/>
                  <a:pt x="332218" y="219765"/>
                  <a:pt x="335510" y="193431"/>
                </a:cubicBezTo>
                <a:cubicBezTo>
                  <a:pt x="338080" y="172867"/>
                  <a:pt x="342426" y="152523"/>
                  <a:pt x="344302" y="131885"/>
                </a:cubicBezTo>
                <a:cubicBezTo>
                  <a:pt x="348291" y="88007"/>
                  <a:pt x="350164" y="43962"/>
                  <a:pt x="353095" y="0"/>
                </a:cubicBezTo>
                <a:cubicBezTo>
                  <a:pt x="364818" y="5862"/>
                  <a:pt x="378195" y="9194"/>
                  <a:pt x="388264" y="17585"/>
                </a:cubicBezTo>
                <a:cubicBezTo>
                  <a:pt x="407555" y="33661"/>
                  <a:pt x="417548" y="79061"/>
                  <a:pt x="423433" y="96716"/>
                </a:cubicBezTo>
                <a:lnTo>
                  <a:pt x="432225" y="123092"/>
                </a:lnTo>
                <a:cubicBezTo>
                  <a:pt x="439662" y="145404"/>
                  <a:pt x="454531" y="165343"/>
                  <a:pt x="467395" y="184639"/>
                </a:cubicBezTo>
                <a:cubicBezTo>
                  <a:pt x="457183" y="358234"/>
                  <a:pt x="470706" y="285689"/>
                  <a:pt x="441018" y="404446"/>
                </a:cubicBezTo>
                <a:cubicBezTo>
                  <a:pt x="438455" y="414698"/>
                  <a:pt x="422759" y="415266"/>
                  <a:pt x="414641" y="422031"/>
                </a:cubicBezTo>
                <a:cubicBezTo>
                  <a:pt x="405089" y="429991"/>
                  <a:pt x="398079" y="440774"/>
                  <a:pt x="388264" y="448408"/>
                </a:cubicBezTo>
                <a:cubicBezTo>
                  <a:pt x="371582" y="461383"/>
                  <a:pt x="355560" y="476894"/>
                  <a:pt x="335510" y="483577"/>
                </a:cubicBezTo>
                <a:cubicBezTo>
                  <a:pt x="268579" y="505888"/>
                  <a:pt x="300932" y="497527"/>
                  <a:pt x="238795" y="509954"/>
                </a:cubicBezTo>
                <a:cubicBezTo>
                  <a:pt x="222232" y="526517"/>
                  <a:pt x="208074" y="544124"/>
                  <a:pt x="186041" y="553916"/>
                </a:cubicBezTo>
                <a:cubicBezTo>
                  <a:pt x="169103" y="561444"/>
                  <a:pt x="133287" y="571500"/>
                  <a:pt x="133287" y="571500"/>
                </a:cubicBezTo>
                <a:cubicBezTo>
                  <a:pt x="92256" y="568569"/>
                  <a:pt x="49881" y="573531"/>
                  <a:pt x="10195" y="562708"/>
                </a:cubicBezTo>
                <a:cubicBezTo>
                  <a:pt x="0" y="559928"/>
                  <a:pt x="26320" y="547686"/>
                  <a:pt x="36571" y="545123"/>
                </a:cubicBezTo>
                <a:cubicBezTo>
                  <a:pt x="62318" y="538686"/>
                  <a:pt x="89325" y="539262"/>
                  <a:pt x="115702" y="536331"/>
                </a:cubicBezTo>
                <a:cubicBezTo>
                  <a:pt x="124494" y="530469"/>
                  <a:pt x="134607" y="526218"/>
                  <a:pt x="142079" y="518746"/>
                </a:cubicBezTo>
                <a:cubicBezTo>
                  <a:pt x="149551" y="511274"/>
                  <a:pt x="155268" y="515815"/>
                  <a:pt x="159664" y="50995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3205520" y="2492896"/>
            <a:ext cx="432048" cy="1440160"/>
          </a:xfrm>
          <a:custGeom>
            <a:avLst/>
            <a:gdLst>
              <a:gd name="connsiteX0" fmla="*/ 159664 w 470706"/>
              <a:gd name="connsiteY0" fmla="*/ 509954 h 573531"/>
              <a:gd name="connsiteX1" fmla="*/ 168456 w 470706"/>
              <a:gd name="connsiteY1" fmla="*/ 483577 h 573531"/>
              <a:gd name="connsiteX2" fmla="*/ 194833 w 470706"/>
              <a:gd name="connsiteY2" fmla="*/ 465992 h 573531"/>
              <a:gd name="connsiteX3" fmla="*/ 221210 w 470706"/>
              <a:gd name="connsiteY3" fmla="*/ 439616 h 573531"/>
              <a:gd name="connsiteX4" fmla="*/ 238795 w 470706"/>
              <a:gd name="connsiteY4" fmla="*/ 413239 h 573531"/>
              <a:gd name="connsiteX5" fmla="*/ 265171 w 470706"/>
              <a:gd name="connsiteY5" fmla="*/ 386862 h 573531"/>
              <a:gd name="connsiteX6" fmla="*/ 291548 w 470706"/>
              <a:gd name="connsiteY6" fmla="*/ 351692 h 573531"/>
              <a:gd name="connsiteX7" fmla="*/ 317925 w 470706"/>
              <a:gd name="connsiteY7" fmla="*/ 298939 h 573531"/>
              <a:gd name="connsiteX8" fmla="*/ 326718 w 470706"/>
              <a:gd name="connsiteY8" fmla="*/ 272562 h 573531"/>
              <a:gd name="connsiteX9" fmla="*/ 335510 w 470706"/>
              <a:gd name="connsiteY9" fmla="*/ 193431 h 573531"/>
              <a:gd name="connsiteX10" fmla="*/ 344302 w 470706"/>
              <a:gd name="connsiteY10" fmla="*/ 131885 h 573531"/>
              <a:gd name="connsiteX11" fmla="*/ 353095 w 470706"/>
              <a:gd name="connsiteY11" fmla="*/ 0 h 573531"/>
              <a:gd name="connsiteX12" fmla="*/ 388264 w 470706"/>
              <a:gd name="connsiteY12" fmla="*/ 17585 h 573531"/>
              <a:gd name="connsiteX13" fmla="*/ 423433 w 470706"/>
              <a:gd name="connsiteY13" fmla="*/ 96716 h 573531"/>
              <a:gd name="connsiteX14" fmla="*/ 432225 w 470706"/>
              <a:gd name="connsiteY14" fmla="*/ 123092 h 573531"/>
              <a:gd name="connsiteX15" fmla="*/ 467395 w 470706"/>
              <a:gd name="connsiteY15" fmla="*/ 184639 h 573531"/>
              <a:gd name="connsiteX16" fmla="*/ 441018 w 470706"/>
              <a:gd name="connsiteY16" fmla="*/ 404446 h 573531"/>
              <a:gd name="connsiteX17" fmla="*/ 414641 w 470706"/>
              <a:gd name="connsiteY17" fmla="*/ 422031 h 573531"/>
              <a:gd name="connsiteX18" fmla="*/ 388264 w 470706"/>
              <a:gd name="connsiteY18" fmla="*/ 448408 h 573531"/>
              <a:gd name="connsiteX19" fmla="*/ 335510 w 470706"/>
              <a:gd name="connsiteY19" fmla="*/ 483577 h 573531"/>
              <a:gd name="connsiteX20" fmla="*/ 238795 w 470706"/>
              <a:gd name="connsiteY20" fmla="*/ 509954 h 573531"/>
              <a:gd name="connsiteX21" fmla="*/ 186041 w 470706"/>
              <a:gd name="connsiteY21" fmla="*/ 553916 h 573531"/>
              <a:gd name="connsiteX22" fmla="*/ 133287 w 470706"/>
              <a:gd name="connsiteY22" fmla="*/ 571500 h 573531"/>
              <a:gd name="connsiteX23" fmla="*/ 10195 w 470706"/>
              <a:gd name="connsiteY23" fmla="*/ 562708 h 573531"/>
              <a:gd name="connsiteX24" fmla="*/ 36571 w 470706"/>
              <a:gd name="connsiteY24" fmla="*/ 545123 h 573531"/>
              <a:gd name="connsiteX25" fmla="*/ 115702 w 470706"/>
              <a:gd name="connsiteY25" fmla="*/ 536331 h 573531"/>
              <a:gd name="connsiteX26" fmla="*/ 142079 w 470706"/>
              <a:gd name="connsiteY26" fmla="*/ 518746 h 573531"/>
              <a:gd name="connsiteX27" fmla="*/ 159664 w 470706"/>
              <a:gd name="connsiteY27" fmla="*/ 509954 h 573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706" h="573531">
                <a:moveTo>
                  <a:pt x="159664" y="509954"/>
                </a:moveTo>
                <a:cubicBezTo>
                  <a:pt x="164060" y="504093"/>
                  <a:pt x="162666" y="490814"/>
                  <a:pt x="168456" y="483577"/>
                </a:cubicBezTo>
                <a:cubicBezTo>
                  <a:pt x="175057" y="475325"/>
                  <a:pt x="186715" y="472757"/>
                  <a:pt x="194833" y="465992"/>
                </a:cubicBezTo>
                <a:cubicBezTo>
                  <a:pt x="204385" y="458032"/>
                  <a:pt x="213250" y="449168"/>
                  <a:pt x="221210" y="439616"/>
                </a:cubicBezTo>
                <a:cubicBezTo>
                  <a:pt x="227975" y="431498"/>
                  <a:pt x="232030" y="421357"/>
                  <a:pt x="238795" y="413239"/>
                </a:cubicBezTo>
                <a:cubicBezTo>
                  <a:pt x="246755" y="403687"/>
                  <a:pt x="257079" y="396303"/>
                  <a:pt x="265171" y="386862"/>
                </a:cubicBezTo>
                <a:cubicBezTo>
                  <a:pt x="274708" y="375736"/>
                  <a:pt x="282756" y="363415"/>
                  <a:pt x="291548" y="351692"/>
                </a:cubicBezTo>
                <a:cubicBezTo>
                  <a:pt x="313650" y="285392"/>
                  <a:pt x="283835" y="367118"/>
                  <a:pt x="317925" y="298939"/>
                </a:cubicBezTo>
                <a:cubicBezTo>
                  <a:pt x="322070" y="290649"/>
                  <a:pt x="323787" y="281354"/>
                  <a:pt x="326718" y="272562"/>
                </a:cubicBezTo>
                <a:cubicBezTo>
                  <a:pt x="329649" y="246185"/>
                  <a:pt x="332218" y="219765"/>
                  <a:pt x="335510" y="193431"/>
                </a:cubicBezTo>
                <a:cubicBezTo>
                  <a:pt x="338080" y="172867"/>
                  <a:pt x="342426" y="152523"/>
                  <a:pt x="344302" y="131885"/>
                </a:cubicBezTo>
                <a:cubicBezTo>
                  <a:pt x="348291" y="88007"/>
                  <a:pt x="350164" y="43962"/>
                  <a:pt x="353095" y="0"/>
                </a:cubicBezTo>
                <a:cubicBezTo>
                  <a:pt x="364818" y="5862"/>
                  <a:pt x="378195" y="9194"/>
                  <a:pt x="388264" y="17585"/>
                </a:cubicBezTo>
                <a:cubicBezTo>
                  <a:pt x="407555" y="33661"/>
                  <a:pt x="417548" y="79061"/>
                  <a:pt x="423433" y="96716"/>
                </a:cubicBezTo>
                <a:lnTo>
                  <a:pt x="432225" y="123092"/>
                </a:lnTo>
                <a:cubicBezTo>
                  <a:pt x="439662" y="145404"/>
                  <a:pt x="454531" y="165343"/>
                  <a:pt x="467395" y="184639"/>
                </a:cubicBezTo>
                <a:cubicBezTo>
                  <a:pt x="457183" y="358234"/>
                  <a:pt x="470706" y="285689"/>
                  <a:pt x="441018" y="404446"/>
                </a:cubicBezTo>
                <a:cubicBezTo>
                  <a:pt x="438455" y="414698"/>
                  <a:pt x="422759" y="415266"/>
                  <a:pt x="414641" y="422031"/>
                </a:cubicBezTo>
                <a:cubicBezTo>
                  <a:pt x="405089" y="429991"/>
                  <a:pt x="398079" y="440774"/>
                  <a:pt x="388264" y="448408"/>
                </a:cubicBezTo>
                <a:cubicBezTo>
                  <a:pt x="371582" y="461383"/>
                  <a:pt x="355560" y="476894"/>
                  <a:pt x="335510" y="483577"/>
                </a:cubicBezTo>
                <a:cubicBezTo>
                  <a:pt x="268579" y="505888"/>
                  <a:pt x="300932" y="497527"/>
                  <a:pt x="238795" y="509954"/>
                </a:cubicBezTo>
                <a:cubicBezTo>
                  <a:pt x="222232" y="526517"/>
                  <a:pt x="208074" y="544124"/>
                  <a:pt x="186041" y="553916"/>
                </a:cubicBezTo>
                <a:cubicBezTo>
                  <a:pt x="169103" y="561444"/>
                  <a:pt x="133287" y="571500"/>
                  <a:pt x="133287" y="571500"/>
                </a:cubicBezTo>
                <a:cubicBezTo>
                  <a:pt x="92256" y="568569"/>
                  <a:pt x="49881" y="573531"/>
                  <a:pt x="10195" y="562708"/>
                </a:cubicBezTo>
                <a:cubicBezTo>
                  <a:pt x="0" y="559928"/>
                  <a:pt x="26320" y="547686"/>
                  <a:pt x="36571" y="545123"/>
                </a:cubicBezTo>
                <a:cubicBezTo>
                  <a:pt x="62318" y="538686"/>
                  <a:pt x="89325" y="539262"/>
                  <a:pt x="115702" y="536331"/>
                </a:cubicBezTo>
                <a:cubicBezTo>
                  <a:pt x="124494" y="530469"/>
                  <a:pt x="134607" y="526218"/>
                  <a:pt x="142079" y="518746"/>
                </a:cubicBezTo>
                <a:cubicBezTo>
                  <a:pt x="149551" y="511274"/>
                  <a:pt x="155268" y="515815"/>
                  <a:pt x="159664" y="50995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4067944" y="2492896"/>
            <a:ext cx="532104" cy="2160240"/>
          </a:xfrm>
          <a:custGeom>
            <a:avLst/>
            <a:gdLst>
              <a:gd name="connsiteX0" fmla="*/ 159664 w 470706"/>
              <a:gd name="connsiteY0" fmla="*/ 509954 h 573531"/>
              <a:gd name="connsiteX1" fmla="*/ 168456 w 470706"/>
              <a:gd name="connsiteY1" fmla="*/ 483577 h 573531"/>
              <a:gd name="connsiteX2" fmla="*/ 194833 w 470706"/>
              <a:gd name="connsiteY2" fmla="*/ 465992 h 573531"/>
              <a:gd name="connsiteX3" fmla="*/ 221210 w 470706"/>
              <a:gd name="connsiteY3" fmla="*/ 439616 h 573531"/>
              <a:gd name="connsiteX4" fmla="*/ 238795 w 470706"/>
              <a:gd name="connsiteY4" fmla="*/ 413239 h 573531"/>
              <a:gd name="connsiteX5" fmla="*/ 265171 w 470706"/>
              <a:gd name="connsiteY5" fmla="*/ 386862 h 573531"/>
              <a:gd name="connsiteX6" fmla="*/ 291548 w 470706"/>
              <a:gd name="connsiteY6" fmla="*/ 351692 h 573531"/>
              <a:gd name="connsiteX7" fmla="*/ 317925 w 470706"/>
              <a:gd name="connsiteY7" fmla="*/ 298939 h 573531"/>
              <a:gd name="connsiteX8" fmla="*/ 326718 w 470706"/>
              <a:gd name="connsiteY8" fmla="*/ 272562 h 573531"/>
              <a:gd name="connsiteX9" fmla="*/ 335510 w 470706"/>
              <a:gd name="connsiteY9" fmla="*/ 193431 h 573531"/>
              <a:gd name="connsiteX10" fmla="*/ 344302 w 470706"/>
              <a:gd name="connsiteY10" fmla="*/ 131885 h 573531"/>
              <a:gd name="connsiteX11" fmla="*/ 353095 w 470706"/>
              <a:gd name="connsiteY11" fmla="*/ 0 h 573531"/>
              <a:gd name="connsiteX12" fmla="*/ 388264 w 470706"/>
              <a:gd name="connsiteY12" fmla="*/ 17585 h 573531"/>
              <a:gd name="connsiteX13" fmla="*/ 423433 w 470706"/>
              <a:gd name="connsiteY13" fmla="*/ 96716 h 573531"/>
              <a:gd name="connsiteX14" fmla="*/ 432225 w 470706"/>
              <a:gd name="connsiteY14" fmla="*/ 123092 h 573531"/>
              <a:gd name="connsiteX15" fmla="*/ 467395 w 470706"/>
              <a:gd name="connsiteY15" fmla="*/ 184639 h 573531"/>
              <a:gd name="connsiteX16" fmla="*/ 441018 w 470706"/>
              <a:gd name="connsiteY16" fmla="*/ 404446 h 573531"/>
              <a:gd name="connsiteX17" fmla="*/ 414641 w 470706"/>
              <a:gd name="connsiteY17" fmla="*/ 422031 h 573531"/>
              <a:gd name="connsiteX18" fmla="*/ 388264 w 470706"/>
              <a:gd name="connsiteY18" fmla="*/ 448408 h 573531"/>
              <a:gd name="connsiteX19" fmla="*/ 335510 w 470706"/>
              <a:gd name="connsiteY19" fmla="*/ 483577 h 573531"/>
              <a:gd name="connsiteX20" fmla="*/ 238795 w 470706"/>
              <a:gd name="connsiteY20" fmla="*/ 509954 h 573531"/>
              <a:gd name="connsiteX21" fmla="*/ 186041 w 470706"/>
              <a:gd name="connsiteY21" fmla="*/ 553916 h 573531"/>
              <a:gd name="connsiteX22" fmla="*/ 133287 w 470706"/>
              <a:gd name="connsiteY22" fmla="*/ 571500 h 573531"/>
              <a:gd name="connsiteX23" fmla="*/ 10195 w 470706"/>
              <a:gd name="connsiteY23" fmla="*/ 562708 h 573531"/>
              <a:gd name="connsiteX24" fmla="*/ 36571 w 470706"/>
              <a:gd name="connsiteY24" fmla="*/ 545123 h 573531"/>
              <a:gd name="connsiteX25" fmla="*/ 115702 w 470706"/>
              <a:gd name="connsiteY25" fmla="*/ 536331 h 573531"/>
              <a:gd name="connsiteX26" fmla="*/ 142079 w 470706"/>
              <a:gd name="connsiteY26" fmla="*/ 518746 h 573531"/>
              <a:gd name="connsiteX27" fmla="*/ 159664 w 470706"/>
              <a:gd name="connsiteY27" fmla="*/ 509954 h 573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706" h="573531">
                <a:moveTo>
                  <a:pt x="159664" y="509954"/>
                </a:moveTo>
                <a:cubicBezTo>
                  <a:pt x="164060" y="504093"/>
                  <a:pt x="162666" y="490814"/>
                  <a:pt x="168456" y="483577"/>
                </a:cubicBezTo>
                <a:cubicBezTo>
                  <a:pt x="175057" y="475325"/>
                  <a:pt x="186715" y="472757"/>
                  <a:pt x="194833" y="465992"/>
                </a:cubicBezTo>
                <a:cubicBezTo>
                  <a:pt x="204385" y="458032"/>
                  <a:pt x="213250" y="449168"/>
                  <a:pt x="221210" y="439616"/>
                </a:cubicBezTo>
                <a:cubicBezTo>
                  <a:pt x="227975" y="431498"/>
                  <a:pt x="232030" y="421357"/>
                  <a:pt x="238795" y="413239"/>
                </a:cubicBezTo>
                <a:cubicBezTo>
                  <a:pt x="246755" y="403687"/>
                  <a:pt x="257079" y="396303"/>
                  <a:pt x="265171" y="386862"/>
                </a:cubicBezTo>
                <a:cubicBezTo>
                  <a:pt x="274708" y="375736"/>
                  <a:pt x="282756" y="363415"/>
                  <a:pt x="291548" y="351692"/>
                </a:cubicBezTo>
                <a:cubicBezTo>
                  <a:pt x="313650" y="285392"/>
                  <a:pt x="283835" y="367118"/>
                  <a:pt x="317925" y="298939"/>
                </a:cubicBezTo>
                <a:cubicBezTo>
                  <a:pt x="322070" y="290649"/>
                  <a:pt x="323787" y="281354"/>
                  <a:pt x="326718" y="272562"/>
                </a:cubicBezTo>
                <a:cubicBezTo>
                  <a:pt x="329649" y="246185"/>
                  <a:pt x="332218" y="219765"/>
                  <a:pt x="335510" y="193431"/>
                </a:cubicBezTo>
                <a:cubicBezTo>
                  <a:pt x="338080" y="172867"/>
                  <a:pt x="342426" y="152523"/>
                  <a:pt x="344302" y="131885"/>
                </a:cubicBezTo>
                <a:cubicBezTo>
                  <a:pt x="348291" y="88007"/>
                  <a:pt x="350164" y="43962"/>
                  <a:pt x="353095" y="0"/>
                </a:cubicBezTo>
                <a:cubicBezTo>
                  <a:pt x="364818" y="5862"/>
                  <a:pt x="378195" y="9194"/>
                  <a:pt x="388264" y="17585"/>
                </a:cubicBezTo>
                <a:cubicBezTo>
                  <a:pt x="407555" y="33661"/>
                  <a:pt x="417548" y="79061"/>
                  <a:pt x="423433" y="96716"/>
                </a:cubicBezTo>
                <a:lnTo>
                  <a:pt x="432225" y="123092"/>
                </a:lnTo>
                <a:cubicBezTo>
                  <a:pt x="439662" y="145404"/>
                  <a:pt x="454531" y="165343"/>
                  <a:pt x="467395" y="184639"/>
                </a:cubicBezTo>
                <a:cubicBezTo>
                  <a:pt x="457183" y="358234"/>
                  <a:pt x="470706" y="285689"/>
                  <a:pt x="441018" y="404446"/>
                </a:cubicBezTo>
                <a:cubicBezTo>
                  <a:pt x="438455" y="414698"/>
                  <a:pt x="422759" y="415266"/>
                  <a:pt x="414641" y="422031"/>
                </a:cubicBezTo>
                <a:cubicBezTo>
                  <a:pt x="405089" y="429991"/>
                  <a:pt x="398079" y="440774"/>
                  <a:pt x="388264" y="448408"/>
                </a:cubicBezTo>
                <a:cubicBezTo>
                  <a:pt x="371582" y="461383"/>
                  <a:pt x="355560" y="476894"/>
                  <a:pt x="335510" y="483577"/>
                </a:cubicBezTo>
                <a:cubicBezTo>
                  <a:pt x="268579" y="505888"/>
                  <a:pt x="300932" y="497527"/>
                  <a:pt x="238795" y="509954"/>
                </a:cubicBezTo>
                <a:cubicBezTo>
                  <a:pt x="222232" y="526517"/>
                  <a:pt x="208074" y="544124"/>
                  <a:pt x="186041" y="553916"/>
                </a:cubicBezTo>
                <a:cubicBezTo>
                  <a:pt x="169103" y="561444"/>
                  <a:pt x="133287" y="571500"/>
                  <a:pt x="133287" y="571500"/>
                </a:cubicBezTo>
                <a:cubicBezTo>
                  <a:pt x="92256" y="568569"/>
                  <a:pt x="49881" y="573531"/>
                  <a:pt x="10195" y="562708"/>
                </a:cubicBezTo>
                <a:cubicBezTo>
                  <a:pt x="0" y="559928"/>
                  <a:pt x="26320" y="547686"/>
                  <a:pt x="36571" y="545123"/>
                </a:cubicBezTo>
                <a:cubicBezTo>
                  <a:pt x="62318" y="538686"/>
                  <a:pt x="89325" y="539262"/>
                  <a:pt x="115702" y="536331"/>
                </a:cubicBezTo>
                <a:cubicBezTo>
                  <a:pt x="124494" y="530469"/>
                  <a:pt x="134607" y="526218"/>
                  <a:pt x="142079" y="518746"/>
                </a:cubicBezTo>
                <a:cubicBezTo>
                  <a:pt x="149551" y="511274"/>
                  <a:pt x="155268" y="515815"/>
                  <a:pt x="159664" y="50995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4788024" y="2492896"/>
            <a:ext cx="864096" cy="2952328"/>
          </a:xfrm>
          <a:custGeom>
            <a:avLst/>
            <a:gdLst>
              <a:gd name="connsiteX0" fmla="*/ 159664 w 470706"/>
              <a:gd name="connsiteY0" fmla="*/ 509954 h 573531"/>
              <a:gd name="connsiteX1" fmla="*/ 168456 w 470706"/>
              <a:gd name="connsiteY1" fmla="*/ 483577 h 573531"/>
              <a:gd name="connsiteX2" fmla="*/ 194833 w 470706"/>
              <a:gd name="connsiteY2" fmla="*/ 465992 h 573531"/>
              <a:gd name="connsiteX3" fmla="*/ 221210 w 470706"/>
              <a:gd name="connsiteY3" fmla="*/ 439616 h 573531"/>
              <a:gd name="connsiteX4" fmla="*/ 238795 w 470706"/>
              <a:gd name="connsiteY4" fmla="*/ 413239 h 573531"/>
              <a:gd name="connsiteX5" fmla="*/ 265171 w 470706"/>
              <a:gd name="connsiteY5" fmla="*/ 386862 h 573531"/>
              <a:gd name="connsiteX6" fmla="*/ 291548 w 470706"/>
              <a:gd name="connsiteY6" fmla="*/ 351692 h 573531"/>
              <a:gd name="connsiteX7" fmla="*/ 317925 w 470706"/>
              <a:gd name="connsiteY7" fmla="*/ 298939 h 573531"/>
              <a:gd name="connsiteX8" fmla="*/ 326718 w 470706"/>
              <a:gd name="connsiteY8" fmla="*/ 272562 h 573531"/>
              <a:gd name="connsiteX9" fmla="*/ 335510 w 470706"/>
              <a:gd name="connsiteY9" fmla="*/ 193431 h 573531"/>
              <a:gd name="connsiteX10" fmla="*/ 344302 w 470706"/>
              <a:gd name="connsiteY10" fmla="*/ 131885 h 573531"/>
              <a:gd name="connsiteX11" fmla="*/ 353095 w 470706"/>
              <a:gd name="connsiteY11" fmla="*/ 0 h 573531"/>
              <a:gd name="connsiteX12" fmla="*/ 388264 w 470706"/>
              <a:gd name="connsiteY12" fmla="*/ 17585 h 573531"/>
              <a:gd name="connsiteX13" fmla="*/ 423433 w 470706"/>
              <a:gd name="connsiteY13" fmla="*/ 96716 h 573531"/>
              <a:gd name="connsiteX14" fmla="*/ 432225 w 470706"/>
              <a:gd name="connsiteY14" fmla="*/ 123092 h 573531"/>
              <a:gd name="connsiteX15" fmla="*/ 467395 w 470706"/>
              <a:gd name="connsiteY15" fmla="*/ 184639 h 573531"/>
              <a:gd name="connsiteX16" fmla="*/ 441018 w 470706"/>
              <a:gd name="connsiteY16" fmla="*/ 404446 h 573531"/>
              <a:gd name="connsiteX17" fmla="*/ 414641 w 470706"/>
              <a:gd name="connsiteY17" fmla="*/ 422031 h 573531"/>
              <a:gd name="connsiteX18" fmla="*/ 388264 w 470706"/>
              <a:gd name="connsiteY18" fmla="*/ 448408 h 573531"/>
              <a:gd name="connsiteX19" fmla="*/ 335510 w 470706"/>
              <a:gd name="connsiteY19" fmla="*/ 483577 h 573531"/>
              <a:gd name="connsiteX20" fmla="*/ 238795 w 470706"/>
              <a:gd name="connsiteY20" fmla="*/ 509954 h 573531"/>
              <a:gd name="connsiteX21" fmla="*/ 186041 w 470706"/>
              <a:gd name="connsiteY21" fmla="*/ 553916 h 573531"/>
              <a:gd name="connsiteX22" fmla="*/ 133287 w 470706"/>
              <a:gd name="connsiteY22" fmla="*/ 571500 h 573531"/>
              <a:gd name="connsiteX23" fmla="*/ 10195 w 470706"/>
              <a:gd name="connsiteY23" fmla="*/ 562708 h 573531"/>
              <a:gd name="connsiteX24" fmla="*/ 36571 w 470706"/>
              <a:gd name="connsiteY24" fmla="*/ 545123 h 573531"/>
              <a:gd name="connsiteX25" fmla="*/ 115702 w 470706"/>
              <a:gd name="connsiteY25" fmla="*/ 536331 h 573531"/>
              <a:gd name="connsiteX26" fmla="*/ 142079 w 470706"/>
              <a:gd name="connsiteY26" fmla="*/ 518746 h 573531"/>
              <a:gd name="connsiteX27" fmla="*/ 159664 w 470706"/>
              <a:gd name="connsiteY27" fmla="*/ 509954 h 573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706" h="573531">
                <a:moveTo>
                  <a:pt x="159664" y="509954"/>
                </a:moveTo>
                <a:cubicBezTo>
                  <a:pt x="164060" y="504093"/>
                  <a:pt x="162666" y="490814"/>
                  <a:pt x="168456" y="483577"/>
                </a:cubicBezTo>
                <a:cubicBezTo>
                  <a:pt x="175057" y="475325"/>
                  <a:pt x="186715" y="472757"/>
                  <a:pt x="194833" y="465992"/>
                </a:cubicBezTo>
                <a:cubicBezTo>
                  <a:pt x="204385" y="458032"/>
                  <a:pt x="213250" y="449168"/>
                  <a:pt x="221210" y="439616"/>
                </a:cubicBezTo>
                <a:cubicBezTo>
                  <a:pt x="227975" y="431498"/>
                  <a:pt x="232030" y="421357"/>
                  <a:pt x="238795" y="413239"/>
                </a:cubicBezTo>
                <a:cubicBezTo>
                  <a:pt x="246755" y="403687"/>
                  <a:pt x="257079" y="396303"/>
                  <a:pt x="265171" y="386862"/>
                </a:cubicBezTo>
                <a:cubicBezTo>
                  <a:pt x="274708" y="375736"/>
                  <a:pt x="282756" y="363415"/>
                  <a:pt x="291548" y="351692"/>
                </a:cubicBezTo>
                <a:cubicBezTo>
                  <a:pt x="313650" y="285392"/>
                  <a:pt x="283835" y="367118"/>
                  <a:pt x="317925" y="298939"/>
                </a:cubicBezTo>
                <a:cubicBezTo>
                  <a:pt x="322070" y="290649"/>
                  <a:pt x="323787" y="281354"/>
                  <a:pt x="326718" y="272562"/>
                </a:cubicBezTo>
                <a:cubicBezTo>
                  <a:pt x="329649" y="246185"/>
                  <a:pt x="332218" y="219765"/>
                  <a:pt x="335510" y="193431"/>
                </a:cubicBezTo>
                <a:cubicBezTo>
                  <a:pt x="338080" y="172867"/>
                  <a:pt x="342426" y="152523"/>
                  <a:pt x="344302" y="131885"/>
                </a:cubicBezTo>
                <a:cubicBezTo>
                  <a:pt x="348291" y="88007"/>
                  <a:pt x="350164" y="43962"/>
                  <a:pt x="353095" y="0"/>
                </a:cubicBezTo>
                <a:cubicBezTo>
                  <a:pt x="364818" y="5862"/>
                  <a:pt x="378195" y="9194"/>
                  <a:pt x="388264" y="17585"/>
                </a:cubicBezTo>
                <a:cubicBezTo>
                  <a:pt x="407555" y="33661"/>
                  <a:pt x="417548" y="79061"/>
                  <a:pt x="423433" y="96716"/>
                </a:cubicBezTo>
                <a:lnTo>
                  <a:pt x="432225" y="123092"/>
                </a:lnTo>
                <a:cubicBezTo>
                  <a:pt x="439662" y="145404"/>
                  <a:pt x="454531" y="165343"/>
                  <a:pt x="467395" y="184639"/>
                </a:cubicBezTo>
                <a:cubicBezTo>
                  <a:pt x="457183" y="358234"/>
                  <a:pt x="470706" y="285689"/>
                  <a:pt x="441018" y="404446"/>
                </a:cubicBezTo>
                <a:cubicBezTo>
                  <a:pt x="438455" y="414698"/>
                  <a:pt x="422759" y="415266"/>
                  <a:pt x="414641" y="422031"/>
                </a:cubicBezTo>
                <a:cubicBezTo>
                  <a:pt x="405089" y="429991"/>
                  <a:pt x="398079" y="440774"/>
                  <a:pt x="388264" y="448408"/>
                </a:cubicBezTo>
                <a:cubicBezTo>
                  <a:pt x="371582" y="461383"/>
                  <a:pt x="355560" y="476894"/>
                  <a:pt x="335510" y="483577"/>
                </a:cubicBezTo>
                <a:cubicBezTo>
                  <a:pt x="268579" y="505888"/>
                  <a:pt x="300932" y="497527"/>
                  <a:pt x="238795" y="509954"/>
                </a:cubicBezTo>
                <a:cubicBezTo>
                  <a:pt x="222232" y="526517"/>
                  <a:pt x="208074" y="544124"/>
                  <a:pt x="186041" y="553916"/>
                </a:cubicBezTo>
                <a:cubicBezTo>
                  <a:pt x="169103" y="561444"/>
                  <a:pt x="133287" y="571500"/>
                  <a:pt x="133287" y="571500"/>
                </a:cubicBezTo>
                <a:cubicBezTo>
                  <a:pt x="92256" y="568569"/>
                  <a:pt x="49881" y="573531"/>
                  <a:pt x="10195" y="562708"/>
                </a:cubicBezTo>
                <a:cubicBezTo>
                  <a:pt x="0" y="559928"/>
                  <a:pt x="26320" y="547686"/>
                  <a:pt x="36571" y="545123"/>
                </a:cubicBezTo>
                <a:cubicBezTo>
                  <a:pt x="62318" y="538686"/>
                  <a:pt x="89325" y="539262"/>
                  <a:pt x="115702" y="536331"/>
                </a:cubicBezTo>
                <a:cubicBezTo>
                  <a:pt x="124494" y="530469"/>
                  <a:pt x="134607" y="526218"/>
                  <a:pt x="142079" y="518746"/>
                </a:cubicBezTo>
                <a:cubicBezTo>
                  <a:pt x="149551" y="511274"/>
                  <a:pt x="155268" y="515815"/>
                  <a:pt x="159664" y="50995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5843440" y="2492896"/>
            <a:ext cx="1080120" cy="3456384"/>
          </a:xfrm>
          <a:custGeom>
            <a:avLst/>
            <a:gdLst>
              <a:gd name="connsiteX0" fmla="*/ 159664 w 470706"/>
              <a:gd name="connsiteY0" fmla="*/ 509954 h 573531"/>
              <a:gd name="connsiteX1" fmla="*/ 168456 w 470706"/>
              <a:gd name="connsiteY1" fmla="*/ 483577 h 573531"/>
              <a:gd name="connsiteX2" fmla="*/ 194833 w 470706"/>
              <a:gd name="connsiteY2" fmla="*/ 465992 h 573531"/>
              <a:gd name="connsiteX3" fmla="*/ 221210 w 470706"/>
              <a:gd name="connsiteY3" fmla="*/ 439616 h 573531"/>
              <a:gd name="connsiteX4" fmla="*/ 238795 w 470706"/>
              <a:gd name="connsiteY4" fmla="*/ 413239 h 573531"/>
              <a:gd name="connsiteX5" fmla="*/ 265171 w 470706"/>
              <a:gd name="connsiteY5" fmla="*/ 386862 h 573531"/>
              <a:gd name="connsiteX6" fmla="*/ 291548 w 470706"/>
              <a:gd name="connsiteY6" fmla="*/ 351692 h 573531"/>
              <a:gd name="connsiteX7" fmla="*/ 317925 w 470706"/>
              <a:gd name="connsiteY7" fmla="*/ 298939 h 573531"/>
              <a:gd name="connsiteX8" fmla="*/ 326718 w 470706"/>
              <a:gd name="connsiteY8" fmla="*/ 272562 h 573531"/>
              <a:gd name="connsiteX9" fmla="*/ 335510 w 470706"/>
              <a:gd name="connsiteY9" fmla="*/ 193431 h 573531"/>
              <a:gd name="connsiteX10" fmla="*/ 344302 w 470706"/>
              <a:gd name="connsiteY10" fmla="*/ 131885 h 573531"/>
              <a:gd name="connsiteX11" fmla="*/ 353095 w 470706"/>
              <a:gd name="connsiteY11" fmla="*/ 0 h 573531"/>
              <a:gd name="connsiteX12" fmla="*/ 388264 w 470706"/>
              <a:gd name="connsiteY12" fmla="*/ 17585 h 573531"/>
              <a:gd name="connsiteX13" fmla="*/ 423433 w 470706"/>
              <a:gd name="connsiteY13" fmla="*/ 96716 h 573531"/>
              <a:gd name="connsiteX14" fmla="*/ 432225 w 470706"/>
              <a:gd name="connsiteY14" fmla="*/ 123092 h 573531"/>
              <a:gd name="connsiteX15" fmla="*/ 467395 w 470706"/>
              <a:gd name="connsiteY15" fmla="*/ 184639 h 573531"/>
              <a:gd name="connsiteX16" fmla="*/ 441018 w 470706"/>
              <a:gd name="connsiteY16" fmla="*/ 404446 h 573531"/>
              <a:gd name="connsiteX17" fmla="*/ 414641 w 470706"/>
              <a:gd name="connsiteY17" fmla="*/ 422031 h 573531"/>
              <a:gd name="connsiteX18" fmla="*/ 388264 w 470706"/>
              <a:gd name="connsiteY18" fmla="*/ 448408 h 573531"/>
              <a:gd name="connsiteX19" fmla="*/ 335510 w 470706"/>
              <a:gd name="connsiteY19" fmla="*/ 483577 h 573531"/>
              <a:gd name="connsiteX20" fmla="*/ 238795 w 470706"/>
              <a:gd name="connsiteY20" fmla="*/ 509954 h 573531"/>
              <a:gd name="connsiteX21" fmla="*/ 186041 w 470706"/>
              <a:gd name="connsiteY21" fmla="*/ 553916 h 573531"/>
              <a:gd name="connsiteX22" fmla="*/ 133287 w 470706"/>
              <a:gd name="connsiteY22" fmla="*/ 571500 h 573531"/>
              <a:gd name="connsiteX23" fmla="*/ 10195 w 470706"/>
              <a:gd name="connsiteY23" fmla="*/ 562708 h 573531"/>
              <a:gd name="connsiteX24" fmla="*/ 36571 w 470706"/>
              <a:gd name="connsiteY24" fmla="*/ 545123 h 573531"/>
              <a:gd name="connsiteX25" fmla="*/ 115702 w 470706"/>
              <a:gd name="connsiteY25" fmla="*/ 536331 h 573531"/>
              <a:gd name="connsiteX26" fmla="*/ 142079 w 470706"/>
              <a:gd name="connsiteY26" fmla="*/ 518746 h 573531"/>
              <a:gd name="connsiteX27" fmla="*/ 159664 w 470706"/>
              <a:gd name="connsiteY27" fmla="*/ 509954 h 573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706" h="573531">
                <a:moveTo>
                  <a:pt x="159664" y="509954"/>
                </a:moveTo>
                <a:cubicBezTo>
                  <a:pt x="164060" y="504093"/>
                  <a:pt x="162666" y="490814"/>
                  <a:pt x="168456" y="483577"/>
                </a:cubicBezTo>
                <a:cubicBezTo>
                  <a:pt x="175057" y="475325"/>
                  <a:pt x="186715" y="472757"/>
                  <a:pt x="194833" y="465992"/>
                </a:cubicBezTo>
                <a:cubicBezTo>
                  <a:pt x="204385" y="458032"/>
                  <a:pt x="213250" y="449168"/>
                  <a:pt x="221210" y="439616"/>
                </a:cubicBezTo>
                <a:cubicBezTo>
                  <a:pt x="227975" y="431498"/>
                  <a:pt x="232030" y="421357"/>
                  <a:pt x="238795" y="413239"/>
                </a:cubicBezTo>
                <a:cubicBezTo>
                  <a:pt x="246755" y="403687"/>
                  <a:pt x="257079" y="396303"/>
                  <a:pt x="265171" y="386862"/>
                </a:cubicBezTo>
                <a:cubicBezTo>
                  <a:pt x="274708" y="375736"/>
                  <a:pt x="282756" y="363415"/>
                  <a:pt x="291548" y="351692"/>
                </a:cubicBezTo>
                <a:cubicBezTo>
                  <a:pt x="313650" y="285392"/>
                  <a:pt x="283835" y="367118"/>
                  <a:pt x="317925" y="298939"/>
                </a:cubicBezTo>
                <a:cubicBezTo>
                  <a:pt x="322070" y="290649"/>
                  <a:pt x="323787" y="281354"/>
                  <a:pt x="326718" y="272562"/>
                </a:cubicBezTo>
                <a:cubicBezTo>
                  <a:pt x="329649" y="246185"/>
                  <a:pt x="332218" y="219765"/>
                  <a:pt x="335510" y="193431"/>
                </a:cubicBezTo>
                <a:cubicBezTo>
                  <a:pt x="338080" y="172867"/>
                  <a:pt x="342426" y="152523"/>
                  <a:pt x="344302" y="131885"/>
                </a:cubicBezTo>
                <a:cubicBezTo>
                  <a:pt x="348291" y="88007"/>
                  <a:pt x="350164" y="43962"/>
                  <a:pt x="353095" y="0"/>
                </a:cubicBezTo>
                <a:cubicBezTo>
                  <a:pt x="364818" y="5862"/>
                  <a:pt x="378195" y="9194"/>
                  <a:pt x="388264" y="17585"/>
                </a:cubicBezTo>
                <a:cubicBezTo>
                  <a:pt x="407555" y="33661"/>
                  <a:pt x="417548" y="79061"/>
                  <a:pt x="423433" y="96716"/>
                </a:cubicBezTo>
                <a:lnTo>
                  <a:pt x="432225" y="123092"/>
                </a:lnTo>
                <a:cubicBezTo>
                  <a:pt x="439662" y="145404"/>
                  <a:pt x="454531" y="165343"/>
                  <a:pt x="467395" y="184639"/>
                </a:cubicBezTo>
                <a:cubicBezTo>
                  <a:pt x="457183" y="358234"/>
                  <a:pt x="470706" y="285689"/>
                  <a:pt x="441018" y="404446"/>
                </a:cubicBezTo>
                <a:cubicBezTo>
                  <a:pt x="438455" y="414698"/>
                  <a:pt x="422759" y="415266"/>
                  <a:pt x="414641" y="422031"/>
                </a:cubicBezTo>
                <a:cubicBezTo>
                  <a:pt x="405089" y="429991"/>
                  <a:pt x="398079" y="440774"/>
                  <a:pt x="388264" y="448408"/>
                </a:cubicBezTo>
                <a:cubicBezTo>
                  <a:pt x="371582" y="461383"/>
                  <a:pt x="355560" y="476894"/>
                  <a:pt x="335510" y="483577"/>
                </a:cubicBezTo>
                <a:cubicBezTo>
                  <a:pt x="268579" y="505888"/>
                  <a:pt x="300932" y="497527"/>
                  <a:pt x="238795" y="509954"/>
                </a:cubicBezTo>
                <a:cubicBezTo>
                  <a:pt x="222232" y="526517"/>
                  <a:pt x="208074" y="544124"/>
                  <a:pt x="186041" y="553916"/>
                </a:cubicBezTo>
                <a:cubicBezTo>
                  <a:pt x="169103" y="561444"/>
                  <a:pt x="133287" y="571500"/>
                  <a:pt x="133287" y="571500"/>
                </a:cubicBezTo>
                <a:cubicBezTo>
                  <a:pt x="92256" y="568569"/>
                  <a:pt x="49881" y="573531"/>
                  <a:pt x="10195" y="562708"/>
                </a:cubicBezTo>
                <a:cubicBezTo>
                  <a:pt x="0" y="559928"/>
                  <a:pt x="26320" y="547686"/>
                  <a:pt x="36571" y="545123"/>
                </a:cubicBezTo>
                <a:cubicBezTo>
                  <a:pt x="62318" y="538686"/>
                  <a:pt x="89325" y="539262"/>
                  <a:pt x="115702" y="536331"/>
                </a:cubicBezTo>
                <a:cubicBezTo>
                  <a:pt x="124494" y="530469"/>
                  <a:pt x="134607" y="526218"/>
                  <a:pt x="142079" y="518746"/>
                </a:cubicBezTo>
                <a:cubicBezTo>
                  <a:pt x="149551" y="511274"/>
                  <a:pt x="155268" y="515815"/>
                  <a:pt x="159664" y="50995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251520" y="1962464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buoy</a:t>
            </a:r>
            <a:endParaRPr lang="zh-CN" altLang="en-US" sz="1400" b="1" dirty="0"/>
          </a:p>
        </p:txBody>
      </p:sp>
      <p:sp>
        <p:nvSpPr>
          <p:cNvPr id="54" name="任意多边形 53"/>
          <p:cNvSpPr/>
          <p:nvPr/>
        </p:nvSpPr>
        <p:spPr>
          <a:xfrm>
            <a:off x="1371600" y="2449142"/>
            <a:ext cx="6110654" cy="91836"/>
          </a:xfrm>
          <a:custGeom>
            <a:avLst/>
            <a:gdLst>
              <a:gd name="connsiteX0" fmla="*/ 0 w 6110654"/>
              <a:gd name="connsiteY0" fmla="*/ 47874 h 91836"/>
              <a:gd name="connsiteX1" fmla="*/ 26377 w 6110654"/>
              <a:gd name="connsiteY1" fmla="*/ 39082 h 91836"/>
              <a:gd name="connsiteX2" fmla="*/ 52754 w 6110654"/>
              <a:gd name="connsiteY2" fmla="*/ 21497 h 91836"/>
              <a:gd name="connsiteX3" fmla="*/ 105508 w 6110654"/>
              <a:gd name="connsiteY3" fmla="*/ 39082 h 91836"/>
              <a:gd name="connsiteX4" fmla="*/ 175846 w 6110654"/>
              <a:gd name="connsiteY4" fmla="*/ 47874 h 91836"/>
              <a:gd name="connsiteX5" fmla="*/ 202223 w 6110654"/>
              <a:gd name="connsiteY5" fmla="*/ 65459 h 91836"/>
              <a:gd name="connsiteX6" fmla="*/ 351692 w 6110654"/>
              <a:gd name="connsiteY6" fmla="*/ 47874 h 91836"/>
              <a:gd name="connsiteX7" fmla="*/ 448408 w 6110654"/>
              <a:gd name="connsiteY7" fmla="*/ 39082 h 91836"/>
              <a:gd name="connsiteX8" fmla="*/ 589085 w 6110654"/>
              <a:gd name="connsiteY8" fmla="*/ 47874 h 91836"/>
              <a:gd name="connsiteX9" fmla="*/ 650631 w 6110654"/>
              <a:gd name="connsiteY9" fmla="*/ 65459 h 91836"/>
              <a:gd name="connsiteX10" fmla="*/ 720969 w 6110654"/>
              <a:gd name="connsiteY10" fmla="*/ 74251 h 91836"/>
              <a:gd name="connsiteX11" fmla="*/ 747346 w 6110654"/>
              <a:gd name="connsiteY11" fmla="*/ 91836 h 91836"/>
              <a:gd name="connsiteX12" fmla="*/ 791308 w 6110654"/>
              <a:gd name="connsiteY12" fmla="*/ 74251 h 91836"/>
              <a:gd name="connsiteX13" fmla="*/ 817685 w 6110654"/>
              <a:gd name="connsiteY13" fmla="*/ 65459 h 91836"/>
              <a:gd name="connsiteX14" fmla="*/ 826477 w 6110654"/>
              <a:gd name="connsiteY14" fmla="*/ 39082 h 91836"/>
              <a:gd name="connsiteX15" fmla="*/ 931985 w 6110654"/>
              <a:gd name="connsiteY15" fmla="*/ 30289 h 91836"/>
              <a:gd name="connsiteX16" fmla="*/ 1107831 w 6110654"/>
              <a:gd name="connsiteY16" fmla="*/ 47874 h 91836"/>
              <a:gd name="connsiteX17" fmla="*/ 1169377 w 6110654"/>
              <a:gd name="connsiteY17" fmla="*/ 74251 h 91836"/>
              <a:gd name="connsiteX18" fmla="*/ 1195754 w 6110654"/>
              <a:gd name="connsiteY18" fmla="*/ 83043 h 91836"/>
              <a:gd name="connsiteX19" fmla="*/ 1336431 w 6110654"/>
              <a:gd name="connsiteY19" fmla="*/ 74251 h 91836"/>
              <a:gd name="connsiteX20" fmla="*/ 1362808 w 6110654"/>
              <a:gd name="connsiteY20" fmla="*/ 65459 h 91836"/>
              <a:gd name="connsiteX21" fmla="*/ 1573823 w 6110654"/>
              <a:gd name="connsiteY21" fmla="*/ 56666 h 91836"/>
              <a:gd name="connsiteX22" fmla="*/ 2013438 w 6110654"/>
              <a:gd name="connsiteY22" fmla="*/ 56666 h 91836"/>
              <a:gd name="connsiteX23" fmla="*/ 2092569 w 6110654"/>
              <a:gd name="connsiteY23" fmla="*/ 39082 h 91836"/>
              <a:gd name="connsiteX24" fmla="*/ 2127738 w 6110654"/>
              <a:gd name="connsiteY24" fmla="*/ 12705 h 91836"/>
              <a:gd name="connsiteX25" fmla="*/ 2189285 w 6110654"/>
              <a:gd name="connsiteY25" fmla="*/ 39082 h 91836"/>
              <a:gd name="connsiteX26" fmla="*/ 2497015 w 6110654"/>
              <a:gd name="connsiteY26" fmla="*/ 47874 h 91836"/>
              <a:gd name="connsiteX27" fmla="*/ 2523392 w 6110654"/>
              <a:gd name="connsiteY27" fmla="*/ 65459 h 91836"/>
              <a:gd name="connsiteX28" fmla="*/ 2760785 w 6110654"/>
              <a:gd name="connsiteY28" fmla="*/ 39082 h 91836"/>
              <a:gd name="connsiteX29" fmla="*/ 2831123 w 6110654"/>
              <a:gd name="connsiteY29" fmla="*/ 30289 h 91836"/>
              <a:gd name="connsiteX30" fmla="*/ 2857500 w 6110654"/>
              <a:gd name="connsiteY30" fmla="*/ 21497 h 91836"/>
              <a:gd name="connsiteX31" fmla="*/ 3165231 w 6110654"/>
              <a:gd name="connsiteY31" fmla="*/ 39082 h 91836"/>
              <a:gd name="connsiteX32" fmla="*/ 3191608 w 6110654"/>
              <a:gd name="connsiteY32" fmla="*/ 56666 h 91836"/>
              <a:gd name="connsiteX33" fmla="*/ 3367454 w 6110654"/>
              <a:gd name="connsiteY33" fmla="*/ 56666 h 91836"/>
              <a:gd name="connsiteX34" fmla="*/ 3429000 w 6110654"/>
              <a:gd name="connsiteY34" fmla="*/ 47874 h 91836"/>
              <a:gd name="connsiteX35" fmla="*/ 3516923 w 6110654"/>
              <a:gd name="connsiteY35" fmla="*/ 39082 h 91836"/>
              <a:gd name="connsiteX36" fmla="*/ 3569677 w 6110654"/>
              <a:gd name="connsiteY36" fmla="*/ 21497 h 91836"/>
              <a:gd name="connsiteX37" fmla="*/ 3692769 w 6110654"/>
              <a:gd name="connsiteY37" fmla="*/ 12705 h 91836"/>
              <a:gd name="connsiteX38" fmla="*/ 3719146 w 6110654"/>
              <a:gd name="connsiteY38" fmla="*/ 3912 h 91836"/>
              <a:gd name="connsiteX39" fmla="*/ 3745523 w 6110654"/>
              <a:gd name="connsiteY39" fmla="*/ 12705 h 91836"/>
              <a:gd name="connsiteX40" fmla="*/ 3842238 w 6110654"/>
              <a:gd name="connsiteY40" fmla="*/ 30289 h 91836"/>
              <a:gd name="connsiteX41" fmla="*/ 3991708 w 6110654"/>
              <a:gd name="connsiteY41" fmla="*/ 47874 h 91836"/>
              <a:gd name="connsiteX42" fmla="*/ 4211515 w 6110654"/>
              <a:gd name="connsiteY42" fmla="*/ 56666 h 91836"/>
              <a:gd name="connsiteX43" fmla="*/ 4457700 w 6110654"/>
              <a:gd name="connsiteY43" fmla="*/ 47874 h 91836"/>
              <a:gd name="connsiteX44" fmla="*/ 4580792 w 6110654"/>
              <a:gd name="connsiteY44" fmla="*/ 47874 h 91836"/>
              <a:gd name="connsiteX45" fmla="*/ 4607169 w 6110654"/>
              <a:gd name="connsiteY45" fmla="*/ 74251 h 91836"/>
              <a:gd name="connsiteX46" fmla="*/ 4941277 w 6110654"/>
              <a:gd name="connsiteY46" fmla="*/ 56666 h 91836"/>
              <a:gd name="connsiteX47" fmla="*/ 5178669 w 6110654"/>
              <a:gd name="connsiteY47" fmla="*/ 47874 h 91836"/>
              <a:gd name="connsiteX48" fmla="*/ 5205046 w 6110654"/>
              <a:gd name="connsiteY48" fmla="*/ 56666 h 91836"/>
              <a:gd name="connsiteX49" fmla="*/ 5389685 w 6110654"/>
              <a:gd name="connsiteY49" fmla="*/ 65459 h 91836"/>
              <a:gd name="connsiteX50" fmla="*/ 5547946 w 6110654"/>
              <a:gd name="connsiteY50" fmla="*/ 74251 h 91836"/>
              <a:gd name="connsiteX51" fmla="*/ 5811715 w 6110654"/>
              <a:gd name="connsiteY51" fmla="*/ 56666 h 91836"/>
              <a:gd name="connsiteX52" fmla="*/ 5882054 w 6110654"/>
              <a:gd name="connsiteY52" fmla="*/ 21497 h 91836"/>
              <a:gd name="connsiteX53" fmla="*/ 6013938 w 6110654"/>
              <a:gd name="connsiteY53" fmla="*/ 12705 h 91836"/>
              <a:gd name="connsiteX54" fmla="*/ 6093069 w 6110654"/>
              <a:gd name="connsiteY54" fmla="*/ 30289 h 91836"/>
              <a:gd name="connsiteX55" fmla="*/ 6110654 w 6110654"/>
              <a:gd name="connsiteY55" fmla="*/ 47874 h 91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110654" h="91836">
                <a:moveTo>
                  <a:pt x="0" y="47874"/>
                </a:moveTo>
                <a:cubicBezTo>
                  <a:pt x="8792" y="44943"/>
                  <a:pt x="18088" y="43227"/>
                  <a:pt x="26377" y="39082"/>
                </a:cubicBezTo>
                <a:cubicBezTo>
                  <a:pt x="35829" y="34356"/>
                  <a:pt x="42187" y="21497"/>
                  <a:pt x="52754" y="21497"/>
                </a:cubicBezTo>
                <a:cubicBezTo>
                  <a:pt x="71290" y="21497"/>
                  <a:pt x="87115" y="36783"/>
                  <a:pt x="105508" y="39082"/>
                </a:cubicBezTo>
                <a:lnTo>
                  <a:pt x="175846" y="47874"/>
                </a:lnTo>
                <a:cubicBezTo>
                  <a:pt x="184638" y="53736"/>
                  <a:pt x="191676" y="64800"/>
                  <a:pt x="202223" y="65459"/>
                </a:cubicBezTo>
                <a:cubicBezTo>
                  <a:pt x="374711" y="76239"/>
                  <a:pt x="264861" y="59451"/>
                  <a:pt x="351692" y="47874"/>
                </a:cubicBezTo>
                <a:cubicBezTo>
                  <a:pt x="383780" y="43596"/>
                  <a:pt x="416169" y="42013"/>
                  <a:pt x="448408" y="39082"/>
                </a:cubicBezTo>
                <a:cubicBezTo>
                  <a:pt x="495300" y="42013"/>
                  <a:pt x="542334" y="43199"/>
                  <a:pt x="589085" y="47874"/>
                </a:cubicBezTo>
                <a:cubicBezTo>
                  <a:pt x="643663" y="53332"/>
                  <a:pt x="604800" y="57126"/>
                  <a:pt x="650631" y="65459"/>
                </a:cubicBezTo>
                <a:cubicBezTo>
                  <a:pt x="673878" y="69686"/>
                  <a:pt x="697523" y="71320"/>
                  <a:pt x="720969" y="74251"/>
                </a:cubicBezTo>
                <a:cubicBezTo>
                  <a:pt x="729761" y="80113"/>
                  <a:pt x="736779" y="91836"/>
                  <a:pt x="747346" y="91836"/>
                </a:cubicBezTo>
                <a:cubicBezTo>
                  <a:pt x="763129" y="91836"/>
                  <a:pt x="776530" y="79793"/>
                  <a:pt x="791308" y="74251"/>
                </a:cubicBezTo>
                <a:cubicBezTo>
                  <a:pt x="799986" y="70997"/>
                  <a:pt x="808893" y="68390"/>
                  <a:pt x="817685" y="65459"/>
                </a:cubicBezTo>
                <a:cubicBezTo>
                  <a:pt x="820616" y="56667"/>
                  <a:pt x="820687" y="46319"/>
                  <a:pt x="826477" y="39082"/>
                </a:cubicBezTo>
                <a:cubicBezTo>
                  <a:pt x="854168" y="4468"/>
                  <a:pt x="894511" y="26125"/>
                  <a:pt x="931985" y="30289"/>
                </a:cubicBezTo>
                <a:cubicBezTo>
                  <a:pt x="1010910" y="56599"/>
                  <a:pt x="921105" y="29202"/>
                  <a:pt x="1107831" y="47874"/>
                </a:cubicBezTo>
                <a:cubicBezTo>
                  <a:pt x="1125764" y="49667"/>
                  <a:pt x="1155445" y="68280"/>
                  <a:pt x="1169377" y="74251"/>
                </a:cubicBezTo>
                <a:cubicBezTo>
                  <a:pt x="1177896" y="77902"/>
                  <a:pt x="1186962" y="80112"/>
                  <a:pt x="1195754" y="83043"/>
                </a:cubicBezTo>
                <a:cubicBezTo>
                  <a:pt x="1242646" y="80112"/>
                  <a:pt x="1289705" y="79169"/>
                  <a:pt x="1336431" y="74251"/>
                </a:cubicBezTo>
                <a:cubicBezTo>
                  <a:pt x="1345648" y="73281"/>
                  <a:pt x="1353565" y="66144"/>
                  <a:pt x="1362808" y="65459"/>
                </a:cubicBezTo>
                <a:cubicBezTo>
                  <a:pt x="1433015" y="60258"/>
                  <a:pt x="1503485" y="59597"/>
                  <a:pt x="1573823" y="56666"/>
                </a:cubicBezTo>
                <a:cubicBezTo>
                  <a:pt x="1833046" y="30745"/>
                  <a:pt x="1414858" y="68881"/>
                  <a:pt x="2013438" y="56666"/>
                </a:cubicBezTo>
                <a:cubicBezTo>
                  <a:pt x="2040453" y="56115"/>
                  <a:pt x="2066192" y="44943"/>
                  <a:pt x="2092569" y="39082"/>
                </a:cubicBezTo>
                <a:cubicBezTo>
                  <a:pt x="2104292" y="30290"/>
                  <a:pt x="2113522" y="16259"/>
                  <a:pt x="2127738" y="12705"/>
                </a:cubicBezTo>
                <a:cubicBezTo>
                  <a:pt x="2178557" y="0"/>
                  <a:pt x="2148134" y="35833"/>
                  <a:pt x="2189285" y="39082"/>
                </a:cubicBezTo>
                <a:cubicBezTo>
                  <a:pt x="2291585" y="47158"/>
                  <a:pt x="2394438" y="44943"/>
                  <a:pt x="2497015" y="47874"/>
                </a:cubicBezTo>
                <a:cubicBezTo>
                  <a:pt x="2505807" y="53736"/>
                  <a:pt x="2512834" y="65019"/>
                  <a:pt x="2523392" y="65459"/>
                </a:cubicBezTo>
                <a:cubicBezTo>
                  <a:pt x="2678173" y="71908"/>
                  <a:pt x="2664129" y="71300"/>
                  <a:pt x="2760785" y="39082"/>
                </a:cubicBezTo>
                <a:cubicBezTo>
                  <a:pt x="2783201" y="31610"/>
                  <a:pt x="2807677" y="33220"/>
                  <a:pt x="2831123" y="30289"/>
                </a:cubicBezTo>
                <a:cubicBezTo>
                  <a:pt x="2839915" y="27358"/>
                  <a:pt x="2848232" y="21497"/>
                  <a:pt x="2857500" y="21497"/>
                </a:cubicBezTo>
                <a:cubicBezTo>
                  <a:pt x="3105416" y="21497"/>
                  <a:pt x="3046757" y="9461"/>
                  <a:pt x="3165231" y="39082"/>
                </a:cubicBezTo>
                <a:cubicBezTo>
                  <a:pt x="3174023" y="44943"/>
                  <a:pt x="3182157" y="51940"/>
                  <a:pt x="3191608" y="56666"/>
                </a:cubicBezTo>
                <a:cubicBezTo>
                  <a:pt x="3243348" y="82536"/>
                  <a:pt x="3327122" y="59039"/>
                  <a:pt x="3367454" y="56666"/>
                </a:cubicBezTo>
                <a:cubicBezTo>
                  <a:pt x="3387969" y="53735"/>
                  <a:pt x="3408418" y="50295"/>
                  <a:pt x="3429000" y="47874"/>
                </a:cubicBezTo>
                <a:cubicBezTo>
                  <a:pt x="3458252" y="44433"/>
                  <a:pt x="3487974" y="44510"/>
                  <a:pt x="3516923" y="39082"/>
                </a:cubicBezTo>
                <a:cubicBezTo>
                  <a:pt x="3535141" y="35666"/>
                  <a:pt x="3551188" y="22818"/>
                  <a:pt x="3569677" y="21497"/>
                </a:cubicBezTo>
                <a:lnTo>
                  <a:pt x="3692769" y="12705"/>
                </a:lnTo>
                <a:cubicBezTo>
                  <a:pt x="3701561" y="9774"/>
                  <a:pt x="3709878" y="3912"/>
                  <a:pt x="3719146" y="3912"/>
                </a:cubicBezTo>
                <a:cubicBezTo>
                  <a:pt x="3728414" y="3912"/>
                  <a:pt x="3736461" y="10763"/>
                  <a:pt x="3745523" y="12705"/>
                </a:cubicBezTo>
                <a:cubicBezTo>
                  <a:pt x="3777562" y="19571"/>
                  <a:pt x="3809917" y="24902"/>
                  <a:pt x="3842238" y="30289"/>
                </a:cubicBezTo>
                <a:cubicBezTo>
                  <a:pt x="3883349" y="37141"/>
                  <a:pt x="3953649" y="45699"/>
                  <a:pt x="3991708" y="47874"/>
                </a:cubicBezTo>
                <a:cubicBezTo>
                  <a:pt x="4064916" y="52057"/>
                  <a:pt x="4138246" y="53735"/>
                  <a:pt x="4211515" y="56666"/>
                </a:cubicBezTo>
                <a:lnTo>
                  <a:pt x="4457700" y="47874"/>
                </a:lnTo>
                <a:cubicBezTo>
                  <a:pt x="4573237" y="41456"/>
                  <a:pt x="4483976" y="31739"/>
                  <a:pt x="4580792" y="47874"/>
                </a:cubicBezTo>
                <a:cubicBezTo>
                  <a:pt x="4589584" y="56666"/>
                  <a:pt x="4594753" y="73580"/>
                  <a:pt x="4607169" y="74251"/>
                </a:cubicBezTo>
                <a:lnTo>
                  <a:pt x="4941277" y="56666"/>
                </a:lnTo>
                <a:cubicBezTo>
                  <a:pt x="5024775" y="1002"/>
                  <a:pt x="4966790" y="32180"/>
                  <a:pt x="5178669" y="47874"/>
                </a:cubicBezTo>
                <a:cubicBezTo>
                  <a:pt x="5187912" y="48559"/>
                  <a:pt x="5195810" y="55896"/>
                  <a:pt x="5205046" y="56666"/>
                </a:cubicBezTo>
                <a:cubicBezTo>
                  <a:pt x="5266449" y="61783"/>
                  <a:pt x="5328150" y="62303"/>
                  <a:pt x="5389685" y="65459"/>
                </a:cubicBezTo>
                <a:lnTo>
                  <a:pt x="5547946" y="74251"/>
                </a:lnTo>
                <a:cubicBezTo>
                  <a:pt x="5635869" y="68389"/>
                  <a:pt x="5723938" y="64411"/>
                  <a:pt x="5811715" y="56666"/>
                </a:cubicBezTo>
                <a:cubicBezTo>
                  <a:pt x="5958888" y="43680"/>
                  <a:pt x="5718637" y="55901"/>
                  <a:pt x="5882054" y="21497"/>
                </a:cubicBezTo>
                <a:cubicBezTo>
                  <a:pt x="5925168" y="12420"/>
                  <a:pt x="5969977" y="15636"/>
                  <a:pt x="6013938" y="12705"/>
                </a:cubicBezTo>
                <a:cubicBezTo>
                  <a:pt x="6024590" y="14480"/>
                  <a:pt x="6076420" y="20300"/>
                  <a:pt x="6093069" y="30289"/>
                </a:cubicBezTo>
                <a:cubicBezTo>
                  <a:pt x="6100177" y="34554"/>
                  <a:pt x="6104792" y="42012"/>
                  <a:pt x="6110654" y="47874"/>
                </a:cubicBezTo>
              </a:path>
            </a:pathLst>
          </a:cu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251520" y="2313712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rope</a:t>
            </a:r>
            <a:endParaRPr lang="zh-CN" altLang="en-US" sz="1400" b="1" dirty="0"/>
          </a:p>
        </p:txBody>
      </p:sp>
      <p:cxnSp>
        <p:nvCxnSpPr>
          <p:cNvPr id="56" name="直接箭头连接符 55"/>
          <p:cNvCxnSpPr/>
          <p:nvPr/>
        </p:nvCxnSpPr>
        <p:spPr>
          <a:xfrm>
            <a:off x="773160" y="2492896"/>
            <a:ext cx="28803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/>
          <p:nvPr/>
        </p:nvCxnSpPr>
        <p:spPr>
          <a:xfrm>
            <a:off x="773160" y="2824888"/>
            <a:ext cx="3600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70776" y="2680872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kelp</a:t>
            </a:r>
            <a:endParaRPr lang="zh-CN" altLang="en-US" sz="1400" b="1" dirty="0"/>
          </a:p>
        </p:txBody>
      </p:sp>
      <p:cxnSp>
        <p:nvCxnSpPr>
          <p:cNvPr id="63" name="直接箭头连接符 62"/>
          <p:cNvCxnSpPr/>
          <p:nvPr/>
        </p:nvCxnSpPr>
        <p:spPr>
          <a:xfrm>
            <a:off x="773160" y="2132856"/>
            <a:ext cx="3600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/>
        </p:nvCxnSpPr>
        <p:spPr>
          <a:xfrm flipV="1">
            <a:off x="6779544" y="2708920"/>
            <a:ext cx="28803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7067576" y="2564904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base</a:t>
            </a:r>
          </a:p>
        </p:txBody>
      </p:sp>
      <p:cxnSp>
        <p:nvCxnSpPr>
          <p:cNvPr id="66" name="直接箭头连接符 65"/>
          <p:cNvCxnSpPr/>
          <p:nvPr/>
        </p:nvCxnSpPr>
        <p:spPr>
          <a:xfrm flipV="1">
            <a:off x="6347496" y="5805264"/>
            <a:ext cx="28803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635528" y="5661248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tip</a:t>
            </a:r>
          </a:p>
        </p:txBody>
      </p:sp>
      <p:sp>
        <p:nvSpPr>
          <p:cNvPr id="41" name="椭圆 40"/>
          <p:cNvSpPr/>
          <p:nvPr/>
        </p:nvSpPr>
        <p:spPr>
          <a:xfrm>
            <a:off x="7417152" y="2331296"/>
            <a:ext cx="45719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7308304" y="2060848"/>
            <a:ext cx="288032" cy="28803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0" name="直接箭头连接符 49"/>
          <p:cNvCxnSpPr/>
          <p:nvPr/>
        </p:nvCxnSpPr>
        <p:spPr>
          <a:xfrm>
            <a:off x="2051720" y="3717032"/>
            <a:ext cx="2448272" cy="1800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 rot="2215300">
            <a:off x="2144254" y="4859848"/>
            <a:ext cx="2533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Kelp developments</a:t>
            </a:r>
            <a:endParaRPr lang="zh-CN" altLang="en-US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51520" y="3326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Fig. </a:t>
            </a:r>
            <a:r>
              <a:rPr lang="en-US" altLang="zh-CN" dirty="0" smtClean="0"/>
              <a:t>S7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18190</TotalTime>
  <Words>183</Words>
  <Application>Microsoft Office PowerPoint</Application>
  <PresentationFormat>全屏显示(4:3)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unknown</cp:lastModifiedBy>
  <cp:revision>544</cp:revision>
  <dcterms:modified xsi:type="dcterms:W3CDTF">2019-09-25T07:29:19Z</dcterms:modified>
</cp:coreProperties>
</file>